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2" r:id="rId1"/>
  </p:sldMasterIdLst>
  <p:notesMasterIdLst>
    <p:notesMasterId r:id="rId4"/>
  </p:notesMasterIdLst>
  <p:handoutMasterIdLst>
    <p:handoutMasterId r:id="rId5"/>
  </p:handoutMasterIdLst>
  <p:sldIdLst>
    <p:sldId id="705" r:id="rId2"/>
    <p:sldId id="706" r:id="rId3"/>
  </p:sldIdLst>
  <p:sldSz cx="9144000" cy="6858000" type="screen4x3"/>
  <p:notesSz cx="6807200" cy="9939338"/>
  <p:defaultTextStyle>
    <a:defPPr>
      <a:defRPr lang="ja-JP"/>
    </a:defPPr>
    <a:lvl1pPr algn="ctr" rtl="0" fontAlgn="ctr">
      <a:spcBef>
        <a:spcPct val="0"/>
      </a:spcBef>
      <a:spcAft>
        <a:spcPct val="0"/>
      </a:spcAft>
      <a:defRPr kumimoji="1" kern="1200">
        <a:solidFill>
          <a:srgbClr val="000000"/>
        </a:solidFill>
        <a:latin typeface="ＭＳ Ｐゴシック" pitchFamily="50" charset="-128"/>
        <a:ea typeface="ＭＳ Ｐゴシック" pitchFamily="50" charset="-128"/>
        <a:cs typeface="+mn-cs"/>
      </a:defRPr>
    </a:lvl1pPr>
    <a:lvl2pPr marL="457200" algn="ctr" rtl="0" fontAlgn="ctr">
      <a:spcBef>
        <a:spcPct val="0"/>
      </a:spcBef>
      <a:spcAft>
        <a:spcPct val="0"/>
      </a:spcAft>
      <a:defRPr kumimoji="1" kern="1200">
        <a:solidFill>
          <a:srgbClr val="000000"/>
        </a:solidFill>
        <a:latin typeface="ＭＳ Ｐゴシック" pitchFamily="50" charset="-128"/>
        <a:ea typeface="ＭＳ Ｐゴシック" pitchFamily="50" charset="-128"/>
        <a:cs typeface="+mn-cs"/>
      </a:defRPr>
    </a:lvl2pPr>
    <a:lvl3pPr marL="914400" algn="ctr" rtl="0" fontAlgn="ctr">
      <a:spcBef>
        <a:spcPct val="0"/>
      </a:spcBef>
      <a:spcAft>
        <a:spcPct val="0"/>
      </a:spcAft>
      <a:defRPr kumimoji="1" kern="1200">
        <a:solidFill>
          <a:srgbClr val="000000"/>
        </a:solidFill>
        <a:latin typeface="ＭＳ Ｐゴシック" pitchFamily="50" charset="-128"/>
        <a:ea typeface="ＭＳ Ｐゴシック" pitchFamily="50" charset="-128"/>
        <a:cs typeface="+mn-cs"/>
      </a:defRPr>
    </a:lvl3pPr>
    <a:lvl4pPr marL="1371600" algn="ctr" rtl="0" fontAlgn="ctr">
      <a:spcBef>
        <a:spcPct val="0"/>
      </a:spcBef>
      <a:spcAft>
        <a:spcPct val="0"/>
      </a:spcAft>
      <a:defRPr kumimoji="1" kern="1200">
        <a:solidFill>
          <a:srgbClr val="000000"/>
        </a:solidFill>
        <a:latin typeface="ＭＳ Ｐゴシック" pitchFamily="50" charset="-128"/>
        <a:ea typeface="ＭＳ Ｐゴシック" pitchFamily="50" charset="-128"/>
        <a:cs typeface="+mn-cs"/>
      </a:defRPr>
    </a:lvl4pPr>
    <a:lvl5pPr marL="1828800" algn="ctr" rtl="0" fontAlgn="ctr">
      <a:spcBef>
        <a:spcPct val="0"/>
      </a:spcBef>
      <a:spcAft>
        <a:spcPct val="0"/>
      </a:spcAft>
      <a:defRPr kumimoji="1" kern="1200">
        <a:solidFill>
          <a:srgbClr val="000000"/>
        </a:solidFill>
        <a:latin typeface="ＭＳ Ｐゴシック" pitchFamily="50" charset="-128"/>
        <a:ea typeface="ＭＳ Ｐゴシック" pitchFamily="50" charset="-128"/>
        <a:cs typeface="+mn-cs"/>
      </a:defRPr>
    </a:lvl5pPr>
    <a:lvl6pPr marL="2286000" algn="l" defTabSz="914400" rtl="0" eaLnBrk="1" latinLnBrk="0" hangingPunct="1">
      <a:defRPr kumimoji="1" kern="1200">
        <a:solidFill>
          <a:srgbClr val="000000"/>
        </a:solidFill>
        <a:latin typeface="ＭＳ Ｐゴシック" pitchFamily="50" charset="-128"/>
        <a:ea typeface="ＭＳ Ｐゴシック" pitchFamily="50" charset="-128"/>
        <a:cs typeface="+mn-cs"/>
      </a:defRPr>
    </a:lvl6pPr>
    <a:lvl7pPr marL="2743200" algn="l" defTabSz="914400" rtl="0" eaLnBrk="1" latinLnBrk="0" hangingPunct="1">
      <a:defRPr kumimoji="1" kern="1200">
        <a:solidFill>
          <a:srgbClr val="000000"/>
        </a:solidFill>
        <a:latin typeface="ＭＳ Ｐゴシック" pitchFamily="50" charset="-128"/>
        <a:ea typeface="ＭＳ Ｐゴシック" pitchFamily="50" charset="-128"/>
        <a:cs typeface="+mn-cs"/>
      </a:defRPr>
    </a:lvl7pPr>
    <a:lvl8pPr marL="3200400" algn="l" defTabSz="914400" rtl="0" eaLnBrk="1" latinLnBrk="0" hangingPunct="1">
      <a:defRPr kumimoji="1" kern="1200">
        <a:solidFill>
          <a:srgbClr val="000000"/>
        </a:solidFill>
        <a:latin typeface="ＭＳ Ｐゴシック" pitchFamily="50" charset="-128"/>
        <a:ea typeface="ＭＳ Ｐゴシック" pitchFamily="50" charset="-128"/>
        <a:cs typeface="+mn-cs"/>
      </a:defRPr>
    </a:lvl8pPr>
    <a:lvl9pPr marL="3657600" algn="l" defTabSz="914400" rtl="0" eaLnBrk="1" latinLnBrk="0" hangingPunct="1">
      <a:defRPr kumimoji="1" kern="1200">
        <a:solidFill>
          <a:srgbClr val="000000"/>
        </a:solidFill>
        <a:latin typeface="ＭＳ Ｐゴシック" pitchFamily="50" charset="-128"/>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2E1"/>
    <a:srgbClr val="CCECFF"/>
    <a:srgbClr val="FFFFCC"/>
    <a:srgbClr val="FFFF99"/>
    <a:srgbClr val="BCBCBC"/>
    <a:srgbClr val="CCFFFF"/>
    <a:srgbClr val="0000FF"/>
    <a:srgbClr val="FFCCCC"/>
    <a:srgbClr val="CCFFCC"/>
    <a:srgbClr val="E7F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57" autoAdjust="0"/>
    <p:restoredTop sz="83005" autoAdjust="0"/>
  </p:normalViewPr>
  <p:slideViewPr>
    <p:cSldViewPr>
      <p:cViewPr varScale="1">
        <p:scale>
          <a:sx n="89" d="100"/>
          <a:sy n="89" d="100"/>
        </p:scale>
        <p:origin x="-522" y="-108"/>
      </p:cViewPr>
      <p:guideLst>
        <p:guide orient="horz" pos="4065"/>
        <p:guide orient="horz" pos="572"/>
        <p:guide pos="5647"/>
        <p:guide pos="113"/>
        <p:guide pos="2880"/>
      </p:guideLst>
    </p:cSldViewPr>
  </p:slideViewPr>
  <p:outlineViewPr>
    <p:cViewPr>
      <p:scale>
        <a:sx n="33" d="100"/>
        <a:sy n="33" d="100"/>
      </p:scale>
      <p:origin x="0" y="6060"/>
    </p:cViewPr>
  </p:outlineViewPr>
  <p:notesTextViewPr>
    <p:cViewPr>
      <p:scale>
        <a:sx n="100" d="100"/>
        <a:sy n="100" d="100"/>
      </p:scale>
      <p:origin x="0" y="0"/>
    </p:cViewPr>
  </p:notesTextViewPr>
  <p:sorterViewPr>
    <p:cViewPr>
      <p:scale>
        <a:sx n="140" d="100"/>
        <a:sy n="140" d="100"/>
      </p:scale>
      <p:origin x="0" y="13974"/>
    </p:cViewPr>
  </p:sorterViewPr>
  <p:notesViewPr>
    <p:cSldViewPr>
      <p:cViewPr varScale="1">
        <p:scale>
          <a:sx n="44" d="100"/>
          <a:sy n="44" d="100"/>
        </p:scale>
        <p:origin x="-1416" y="-108"/>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3218" name="Rectangle 2"/>
          <p:cNvSpPr>
            <a:spLocks noGrp="1" noChangeArrowheads="1"/>
          </p:cNvSpPr>
          <p:nvPr>
            <p:ph type="hdr" sz="quarter"/>
          </p:nvPr>
        </p:nvSpPr>
        <p:spPr bwMode="auto">
          <a:xfrm>
            <a:off x="3857625" y="0"/>
            <a:ext cx="2949575" cy="496888"/>
          </a:xfrm>
          <a:prstGeom prst="rect">
            <a:avLst/>
          </a:prstGeom>
          <a:noFill/>
          <a:ln w="9525">
            <a:noFill/>
            <a:miter lim="800000"/>
            <a:headEnd/>
            <a:tailEnd/>
          </a:ln>
          <a:effectLst/>
        </p:spPr>
        <p:txBody>
          <a:bodyPr vert="horz" wrap="square" lIns="92220" tIns="46110" rIns="92220" bIns="46110" numCol="1" anchor="t" anchorCtr="0" compatLnSpc="1">
            <a:prstTxWarp prst="textNoShape">
              <a:avLst/>
            </a:prstTxWarp>
          </a:bodyPr>
          <a:lstStyle>
            <a:lvl1pPr algn="r" defTabSz="922338" fontAlgn="base">
              <a:defRPr sz="1200">
                <a:solidFill>
                  <a:schemeClr val="tx1"/>
                </a:solidFill>
                <a:latin typeface="Arial" charset="0"/>
                <a:ea typeface="ＭＳ Ｐゴシック" charset="-128"/>
              </a:defRPr>
            </a:lvl1pPr>
          </a:lstStyle>
          <a:p>
            <a:pPr>
              <a:defRPr/>
            </a:pPr>
            <a:endParaRPr lang="en-GB" altLang="ja-JP"/>
          </a:p>
        </p:txBody>
      </p:sp>
      <p:sp>
        <p:nvSpPr>
          <p:cNvPr id="393219" name="Rectangle 3"/>
          <p:cNvSpPr>
            <a:spLocks noGrp="1" noChangeArrowheads="1"/>
          </p:cNvSpPr>
          <p:nvPr>
            <p:ph type="dt" sz="quarter" idx="1"/>
          </p:nvPr>
        </p:nvSpPr>
        <p:spPr bwMode="auto">
          <a:xfrm>
            <a:off x="0" y="0"/>
            <a:ext cx="2949575" cy="496888"/>
          </a:xfrm>
          <a:prstGeom prst="rect">
            <a:avLst/>
          </a:prstGeom>
          <a:noFill/>
          <a:ln w="9525">
            <a:noFill/>
            <a:miter lim="800000"/>
            <a:headEnd/>
            <a:tailEnd/>
          </a:ln>
          <a:effectLst/>
        </p:spPr>
        <p:txBody>
          <a:bodyPr vert="horz" wrap="square" lIns="92220" tIns="46110" rIns="92220" bIns="46110" numCol="1" anchor="t" anchorCtr="0" compatLnSpc="1">
            <a:prstTxWarp prst="textNoShape">
              <a:avLst/>
            </a:prstTxWarp>
          </a:bodyPr>
          <a:lstStyle>
            <a:lvl1pPr algn="l" defTabSz="922338" fontAlgn="base">
              <a:defRPr sz="1200">
                <a:solidFill>
                  <a:schemeClr val="tx1"/>
                </a:solidFill>
                <a:latin typeface="Arial" charset="0"/>
                <a:ea typeface="ＭＳ Ｐゴシック" charset="-128"/>
              </a:defRPr>
            </a:lvl1pPr>
          </a:lstStyle>
          <a:p>
            <a:pPr>
              <a:defRPr/>
            </a:pPr>
            <a:endParaRPr lang="en-GB" altLang="ja-JP"/>
          </a:p>
        </p:txBody>
      </p:sp>
      <p:sp>
        <p:nvSpPr>
          <p:cNvPr id="393220" name="Rectangle 4"/>
          <p:cNvSpPr>
            <a:spLocks noGrp="1" noChangeArrowheads="1"/>
          </p:cNvSpPr>
          <p:nvPr>
            <p:ph type="ftr" sz="quarter" idx="2"/>
          </p:nvPr>
        </p:nvSpPr>
        <p:spPr bwMode="auto">
          <a:xfrm>
            <a:off x="0" y="9440863"/>
            <a:ext cx="2949575" cy="496887"/>
          </a:xfrm>
          <a:prstGeom prst="rect">
            <a:avLst/>
          </a:prstGeom>
          <a:noFill/>
          <a:ln w="9525">
            <a:noFill/>
            <a:miter lim="800000"/>
            <a:headEnd/>
            <a:tailEnd/>
          </a:ln>
          <a:effectLst/>
        </p:spPr>
        <p:txBody>
          <a:bodyPr vert="horz" wrap="square" lIns="92220" tIns="46110" rIns="92220" bIns="46110" numCol="1" anchor="b" anchorCtr="0" compatLnSpc="1">
            <a:prstTxWarp prst="textNoShape">
              <a:avLst/>
            </a:prstTxWarp>
          </a:bodyPr>
          <a:lstStyle>
            <a:lvl1pPr algn="l" defTabSz="922338" fontAlgn="base">
              <a:defRPr sz="1000">
                <a:solidFill>
                  <a:schemeClr val="tx1"/>
                </a:solidFill>
                <a:latin typeface="Arial" charset="0"/>
                <a:ea typeface="ＭＳ Ｐゴシック" charset="-128"/>
              </a:defRPr>
            </a:lvl1pPr>
          </a:lstStyle>
          <a:p>
            <a:pPr>
              <a:defRPr/>
            </a:pPr>
            <a:r>
              <a:rPr lang="en-GB" altLang="ja-JP"/>
              <a:t>Copyright 2010 FUJITSU LIMITED</a:t>
            </a:r>
          </a:p>
        </p:txBody>
      </p:sp>
      <p:sp>
        <p:nvSpPr>
          <p:cNvPr id="393221" name="Rectangle 5"/>
          <p:cNvSpPr>
            <a:spLocks noGrp="1" noChangeArrowheads="1"/>
          </p:cNvSpPr>
          <p:nvPr>
            <p:ph type="sldNum" sz="quarter" idx="3"/>
          </p:nvPr>
        </p:nvSpPr>
        <p:spPr bwMode="auto">
          <a:xfrm>
            <a:off x="3856038" y="9440863"/>
            <a:ext cx="2949575" cy="496887"/>
          </a:xfrm>
          <a:prstGeom prst="rect">
            <a:avLst/>
          </a:prstGeom>
          <a:noFill/>
          <a:ln w="9525">
            <a:noFill/>
            <a:miter lim="800000"/>
            <a:headEnd/>
            <a:tailEnd/>
          </a:ln>
          <a:effectLst/>
        </p:spPr>
        <p:txBody>
          <a:bodyPr vert="horz" wrap="none" lIns="92220" tIns="46110" rIns="92220" bIns="46110" numCol="1" anchor="b" anchorCtr="0" compatLnSpc="1">
            <a:prstTxWarp prst="textNoShape">
              <a:avLst/>
            </a:prstTxWarp>
          </a:bodyPr>
          <a:lstStyle>
            <a:lvl1pPr algn="r" defTabSz="922338" fontAlgn="base">
              <a:defRPr sz="1000">
                <a:solidFill>
                  <a:schemeClr val="tx1"/>
                </a:solidFill>
                <a:latin typeface="Arial" charset="0"/>
                <a:ea typeface="ＭＳ Ｐゴシック" charset="-128"/>
              </a:defRPr>
            </a:lvl1pPr>
          </a:lstStyle>
          <a:p>
            <a:pPr>
              <a:defRPr/>
            </a:pPr>
            <a:fld id="{2DDC1F75-32DD-4E14-81FA-684C9D202641}" type="slidenum">
              <a:rPr lang="en-GB" altLang="ja-JP"/>
              <a:pPr>
                <a:defRPr/>
              </a:pPr>
              <a:t>‹#›</a:t>
            </a:fld>
            <a:endParaRPr lang="en-GB" altLang="ja-JP"/>
          </a:p>
        </p:txBody>
      </p:sp>
      <p:pic>
        <p:nvPicPr>
          <p:cNvPr id="35846" name="Picture 11" descr="SD_INTERNAL USE ONLY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53975" y="53975"/>
            <a:ext cx="159702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16960510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7938" name="Rectangle 2"/>
          <p:cNvSpPr>
            <a:spLocks noGrp="1" noChangeArrowheads="1"/>
          </p:cNvSpPr>
          <p:nvPr>
            <p:ph type="hdr" sz="quarter"/>
          </p:nvPr>
        </p:nvSpPr>
        <p:spPr bwMode="auto">
          <a:xfrm>
            <a:off x="3857625" y="0"/>
            <a:ext cx="2949575" cy="496888"/>
          </a:xfrm>
          <a:prstGeom prst="rect">
            <a:avLst/>
          </a:prstGeom>
          <a:noFill/>
          <a:ln w="9525">
            <a:noFill/>
            <a:miter lim="800000"/>
            <a:headEnd/>
            <a:tailEnd/>
          </a:ln>
          <a:effectLst/>
        </p:spPr>
        <p:txBody>
          <a:bodyPr vert="horz" wrap="square" lIns="92220" tIns="46110" rIns="92220" bIns="46110" numCol="1" anchor="t" anchorCtr="0" compatLnSpc="1">
            <a:prstTxWarp prst="textNoShape">
              <a:avLst/>
            </a:prstTxWarp>
          </a:bodyPr>
          <a:lstStyle>
            <a:lvl1pPr algn="r" defTabSz="922338" fontAlgn="base">
              <a:defRPr sz="1200">
                <a:solidFill>
                  <a:schemeClr val="tx1"/>
                </a:solidFill>
                <a:latin typeface="Arial" charset="0"/>
                <a:ea typeface="ＭＳ Ｐゴシック" charset="-128"/>
              </a:defRPr>
            </a:lvl1pPr>
          </a:lstStyle>
          <a:p>
            <a:pPr>
              <a:defRPr/>
            </a:pPr>
            <a:endParaRPr lang="en-US" altLang="ja-JP"/>
          </a:p>
        </p:txBody>
      </p:sp>
      <p:sp>
        <p:nvSpPr>
          <p:cNvPr id="167939" name="Rectangle 3"/>
          <p:cNvSpPr>
            <a:spLocks noGrp="1" noChangeArrowheads="1"/>
          </p:cNvSpPr>
          <p:nvPr>
            <p:ph type="dt" idx="1"/>
          </p:nvPr>
        </p:nvSpPr>
        <p:spPr bwMode="auto">
          <a:xfrm>
            <a:off x="0" y="0"/>
            <a:ext cx="2949575" cy="496888"/>
          </a:xfrm>
          <a:prstGeom prst="rect">
            <a:avLst/>
          </a:prstGeom>
          <a:noFill/>
          <a:ln w="9525">
            <a:noFill/>
            <a:miter lim="800000"/>
            <a:headEnd/>
            <a:tailEnd/>
          </a:ln>
          <a:effectLst/>
        </p:spPr>
        <p:txBody>
          <a:bodyPr vert="horz" wrap="square" lIns="92220" tIns="46110" rIns="92220" bIns="46110" numCol="1" anchor="t" anchorCtr="0" compatLnSpc="1">
            <a:prstTxWarp prst="textNoShape">
              <a:avLst/>
            </a:prstTxWarp>
          </a:bodyPr>
          <a:lstStyle>
            <a:lvl1pPr algn="l" defTabSz="922338" fontAlgn="base">
              <a:defRPr sz="1200">
                <a:solidFill>
                  <a:schemeClr val="tx1"/>
                </a:solidFill>
                <a:latin typeface="Arial" charset="0"/>
                <a:ea typeface="ＭＳ Ｐゴシック" charset="-128"/>
              </a:defRPr>
            </a:lvl1pPr>
          </a:lstStyle>
          <a:p>
            <a:pPr>
              <a:defRPr/>
            </a:pPr>
            <a:endParaRPr lang="en-US" altLang="ja-JP"/>
          </a:p>
        </p:txBody>
      </p:sp>
      <p:sp>
        <p:nvSpPr>
          <p:cNvPr id="23556" name="Rectangle 4"/>
          <p:cNvSpPr>
            <a:spLocks noGrp="1" noRot="1" noChangeAspect="1" noChangeArrowheads="1" noTextEdit="1"/>
          </p:cNvSpPr>
          <p:nvPr>
            <p:ph type="sldImg" idx="2"/>
          </p:nvPr>
        </p:nvSpPr>
        <p:spPr bwMode="auto">
          <a:xfrm>
            <a:off x="917575" y="744538"/>
            <a:ext cx="4973638" cy="3729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7941" name="Rectangle 5"/>
          <p:cNvSpPr>
            <a:spLocks noGrp="1" noChangeArrowheads="1"/>
          </p:cNvSpPr>
          <p:nvPr>
            <p:ph type="body" sz="quarter" idx="3"/>
          </p:nvPr>
        </p:nvSpPr>
        <p:spPr bwMode="auto">
          <a:xfrm>
            <a:off x="679450" y="4721225"/>
            <a:ext cx="5448300" cy="4473575"/>
          </a:xfrm>
          <a:prstGeom prst="rect">
            <a:avLst/>
          </a:prstGeom>
          <a:noFill/>
          <a:ln w="9525">
            <a:noFill/>
            <a:miter lim="800000"/>
            <a:headEnd/>
            <a:tailEnd/>
          </a:ln>
          <a:effectLst/>
        </p:spPr>
        <p:txBody>
          <a:bodyPr vert="horz" wrap="square" lIns="92220" tIns="46110" rIns="92220" bIns="4611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67942"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2220" tIns="46110" rIns="92220" bIns="46110" numCol="1" anchor="b" anchorCtr="0" compatLnSpc="1">
            <a:prstTxWarp prst="textNoShape">
              <a:avLst/>
            </a:prstTxWarp>
          </a:bodyPr>
          <a:lstStyle>
            <a:lvl1pPr algn="l" defTabSz="922338" fontAlgn="base">
              <a:defRPr sz="1000">
                <a:solidFill>
                  <a:schemeClr val="tx1"/>
                </a:solidFill>
                <a:latin typeface="Arial" charset="0"/>
                <a:ea typeface="ＭＳ Ｐゴシック" charset="-128"/>
              </a:defRPr>
            </a:lvl1pPr>
          </a:lstStyle>
          <a:p>
            <a:pPr>
              <a:defRPr/>
            </a:pPr>
            <a:r>
              <a:rPr lang="en-US" altLang="ja-JP"/>
              <a:t>Copyright 2010 FUJITSU LIMITED</a:t>
            </a:r>
          </a:p>
        </p:txBody>
      </p:sp>
      <p:sp>
        <p:nvSpPr>
          <p:cNvPr id="167943"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none" lIns="92220" tIns="46110" rIns="92220" bIns="46110" numCol="1" anchor="b" anchorCtr="0" compatLnSpc="1">
            <a:prstTxWarp prst="textNoShape">
              <a:avLst/>
            </a:prstTxWarp>
          </a:bodyPr>
          <a:lstStyle>
            <a:lvl1pPr algn="r" defTabSz="922338" fontAlgn="base">
              <a:defRPr sz="1000">
                <a:solidFill>
                  <a:schemeClr val="tx1"/>
                </a:solidFill>
                <a:latin typeface="Arial" charset="0"/>
                <a:ea typeface="ＭＳ Ｐゴシック" charset="-128"/>
              </a:defRPr>
            </a:lvl1pPr>
          </a:lstStyle>
          <a:p>
            <a:pPr>
              <a:defRPr/>
            </a:pPr>
            <a:fld id="{CCA4F47E-D3FE-4EE3-9F4C-C501B804B5A6}" type="slidenum">
              <a:rPr lang="en-US" altLang="ja-JP"/>
              <a:pPr>
                <a:defRPr/>
              </a:pPr>
              <a:t>‹#›</a:t>
            </a:fld>
            <a:endParaRPr lang="en-US" altLang="ja-JP"/>
          </a:p>
        </p:txBody>
      </p:sp>
      <p:pic>
        <p:nvPicPr>
          <p:cNvPr id="23560" name="Picture 13" descr="SD_INTERNAL USE ONLY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53975" y="53975"/>
            <a:ext cx="159702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490155015"/>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ltLang="ja-JP" dirty="0" smtClean="0"/>
              <a:t>Copyright 2014 FUJITSU LIMITED</a:t>
            </a:r>
            <a:endParaRPr lang="en-US" altLang="ja-JP" dirty="0"/>
          </a:p>
        </p:txBody>
      </p:sp>
      <p:sp>
        <p:nvSpPr>
          <p:cNvPr id="7" name="Rectangle 7"/>
          <p:cNvSpPr>
            <a:spLocks noGrp="1" noChangeArrowheads="1"/>
          </p:cNvSpPr>
          <p:nvPr>
            <p:ph type="sldNum" sz="quarter" idx="5"/>
          </p:nvPr>
        </p:nvSpPr>
        <p:spPr>
          <a:ln/>
        </p:spPr>
        <p:txBody>
          <a:bodyPr/>
          <a:lstStyle/>
          <a:p>
            <a:fld id="{52907734-A7B3-479F-9B48-BD0920DAB3E0}" type="slidenum">
              <a:rPr lang="en-US" altLang="ja-JP"/>
              <a:pPr/>
              <a:t>0</a:t>
            </a:fld>
            <a:endParaRPr lang="en-US" altLang="ja-JP" dirty="0"/>
          </a:p>
        </p:txBody>
      </p:sp>
      <p:sp>
        <p:nvSpPr>
          <p:cNvPr id="387074" name="Rectangle 2"/>
          <p:cNvSpPr>
            <a:spLocks noGrp="1" noRot="1" noChangeAspect="1" noChangeArrowheads="1" noTextEdit="1"/>
          </p:cNvSpPr>
          <p:nvPr>
            <p:ph type="sldImg"/>
          </p:nvPr>
        </p:nvSpPr>
        <p:spPr>
          <a:ln/>
        </p:spPr>
      </p:sp>
      <p:sp>
        <p:nvSpPr>
          <p:cNvPr id="387075" name="Rectangle 3"/>
          <p:cNvSpPr>
            <a:spLocks noGrp="1" noChangeArrowheads="1"/>
          </p:cNvSpPr>
          <p:nvPr>
            <p:ph type="body" idx="1"/>
          </p:nvPr>
        </p:nvSpPr>
        <p:spPr>
          <a:xfrm>
            <a:off x="679608" y="4721225"/>
            <a:ext cx="5627412" cy="4891088"/>
          </a:xfrm>
        </p:spPr>
        <p:txBody>
          <a:bodyPr/>
          <a:lstStyle/>
          <a:p>
            <a:pPr>
              <a:spcBef>
                <a:spcPct val="20000"/>
              </a:spcBef>
              <a:buClr>
                <a:srgbClr val="FF0000"/>
              </a:buClr>
              <a:buSzPct val="80000"/>
              <a:buFont typeface="Wingdings" pitchFamily="2" charset="2"/>
              <a:buNone/>
            </a:pPr>
            <a:r>
              <a:rPr lang="ja-JP" altLang="en-US" b="0" dirty="0" smtClean="0"/>
              <a:t>整骨院や接骨院は保険医療機関ではないため、健康保険の使用範囲が</a:t>
            </a:r>
            <a:endParaRPr lang="en-US" altLang="ja-JP" b="0" dirty="0" smtClean="0"/>
          </a:p>
          <a:p>
            <a:pPr>
              <a:spcBef>
                <a:spcPct val="20000"/>
              </a:spcBef>
              <a:buClr>
                <a:srgbClr val="FF0000"/>
              </a:buClr>
              <a:buSzPct val="80000"/>
              <a:buFont typeface="Wingdings" pitchFamily="2" charset="2"/>
              <a:buNone/>
            </a:pPr>
            <a:r>
              <a:rPr lang="ja-JP" altLang="en-US" b="0" dirty="0" smtClean="0"/>
              <a:t>限られています。</a:t>
            </a:r>
            <a:endParaRPr lang="en-US" altLang="ja-JP" b="0" dirty="0" smtClean="0"/>
          </a:p>
          <a:p>
            <a:pPr>
              <a:spcBef>
                <a:spcPct val="20000"/>
              </a:spcBef>
              <a:buClr>
                <a:srgbClr val="FF0000"/>
              </a:buClr>
              <a:buSzPct val="80000"/>
              <a:buFont typeface="Wingdings" pitchFamily="2" charset="2"/>
              <a:buNone/>
            </a:pPr>
            <a:endParaRPr lang="en-US" altLang="ja-JP" b="0" dirty="0" smtClean="0"/>
          </a:p>
          <a:p>
            <a:pPr marL="0" marR="0" indent="0" algn="l" defTabSz="914400" rtl="0" eaLnBrk="0" fontAlgn="base" latinLnBrk="0" hangingPunct="0">
              <a:lnSpc>
                <a:spcPct val="100000"/>
              </a:lnSpc>
              <a:spcBef>
                <a:spcPct val="20000"/>
              </a:spcBef>
              <a:spcAft>
                <a:spcPct val="0"/>
              </a:spcAft>
              <a:buClr>
                <a:srgbClr val="FF0000"/>
              </a:buClr>
              <a:buSzPct val="80000"/>
              <a:buFont typeface="Wingdings" pitchFamily="2" charset="2"/>
              <a:buNone/>
              <a:tabLst/>
              <a:defRPr/>
            </a:pPr>
            <a:r>
              <a:rPr lang="ja-JP" altLang="en-US" b="0" dirty="0" smtClean="0"/>
              <a:t>「ねんざ、打撲、挫傷、骨折、脱臼」など、急性または亜急性の外傷性による</a:t>
            </a:r>
            <a:endParaRPr lang="en-US" altLang="ja-JP" b="0" dirty="0" smtClean="0"/>
          </a:p>
          <a:p>
            <a:pPr marL="0" marR="0" indent="0" algn="l" defTabSz="914400" rtl="0" eaLnBrk="0" fontAlgn="base" latinLnBrk="0" hangingPunct="0">
              <a:lnSpc>
                <a:spcPct val="100000"/>
              </a:lnSpc>
              <a:spcBef>
                <a:spcPct val="20000"/>
              </a:spcBef>
              <a:spcAft>
                <a:spcPct val="0"/>
              </a:spcAft>
              <a:buClr>
                <a:srgbClr val="FF0000"/>
              </a:buClr>
              <a:buSzPct val="80000"/>
              <a:buFont typeface="Wingdings" pitchFamily="2" charset="2"/>
              <a:buNone/>
              <a:tabLst/>
              <a:defRPr/>
            </a:pPr>
            <a:r>
              <a:rPr lang="ja-JP" altLang="en-US" b="0" dirty="0" smtClean="0"/>
              <a:t>症状のみ適用されます。また、脳疾患後遺症などの慢性的な症状についても</a:t>
            </a:r>
            <a:endParaRPr lang="en-US" altLang="ja-JP" b="0" dirty="0" smtClean="0"/>
          </a:p>
          <a:p>
            <a:pPr marL="0" marR="0" indent="0" algn="l" defTabSz="914400" rtl="0" eaLnBrk="0" fontAlgn="base" latinLnBrk="0" hangingPunct="0">
              <a:lnSpc>
                <a:spcPct val="100000"/>
              </a:lnSpc>
              <a:spcBef>
                <a:spcPct val="20000"/>
              </a:spcBef>
              <a:spcAft>
                <a:spcPct val="0"/>
              </a:spcAft>
              <a:buClr>
                <a:srgbClr val="FF0000"/>
              </a:buClr>
              <a:buSzPct val="80000"/>
              <a:buFont typeface="Wingdings" pitchFamily="2" charset="2"/>
              <a:buNone/>
              <a:tabLst/>
              <a:defRPr/>
            </a:pPr>
            <a:r>
              <a:rPr lang="ja-JP" altLang="en-US" b="0" dirty="0" smtClean="0"/>
              <a:t>健康保険を使っての利用はできません。</a:t>
            </a:r>
            <a:endParaRPr lang="en-US" altLang="ja-JP" b="0" dirty="0" smtClean="0"/>
          </a:p>
          <a:p>
            <a:pPr>
              <a:spcBef>
                <a:spcPct val="20000"/>
              </a:spcBef>
              <a:buClr>
                <a:srgbClr val="FF0000"/>
              </a:buClr>
              <a:buSzPct val="80000"/>
              <a:buFont typeface="Wingdings" pitchFamily="2" charset="2"/>
              <a:buNone/>
            </a:pPr>
            <a:endParaRPr lang="en-US" altLang="ja-JP" b="0" dirty="0" smtClean="0"/>
          </a:p>
          <a:p>
            <a:pPr>
              <a:spcBef>
                <a:spcPct val="20000"/>
              </a:spcBef>
              <a:buClr>
                <a:srgbClr val="FF0000"/>
              </a:buClr>
              <a:buSzPct val="80000"/>
              <a:buFont typeface="Wingdings" pitchFamily="2" charset="2"/>
              <a:buNone/>
            </a:pPr>
            <a:r>
              <a:rPr lang="ja-JP" altLang="en-US" b="0" dirty="0" smtClean="0"/>
              <a:t>日常生活による疲労、肩こり、腰痛、体調不良、スポーツによる筋肉疲労、筋肉痛</a:t>
            </a:r>
            <a:endParaRPr lang="en-US" altLang="ja-JP" b="0" dirty="0" smtClean="0"/>
          </a:p>
          <a:p>
            <a:pPr>
              <a:spcBef>
                <a:spcPct val="20000"/>
              </a:spcBef>
              <a:buClr>
                <a:srgbClr val="FF0000"/>
              </a:buClr>
              <a:buSzPct val="80000"/>
              <a:buFont typeface="Wingdings" pitchFamily="2" charset="2"/>
              <a:buNone/>
            </a:pPr>
            <a:r>
              <a:rPr lang="ja-JP" altLang="en-US" b="0" dirty="0" smtClean="0"/>
              <a:t>などは健康保険ではなく、全額自費で施術（治療）をうけていただくものになります。</a:t>
            </a:r>
            <a:endParaRPr lang="en-US" altLang="ja-JP" b="0" dirty="0" smtClean="0"/>
          </a:p>
          <a:p>
            <a:pPr>
              <a:spcBef>
                <a:spcPct val="20000"/>
              </a:spcBef>
              <a:buClr>
                <a:srgbClr val="FF0000"/>
              </a:buClr>
              <a:buSzPct val="80000"/>
              <a:buFont typeface="Wingdings" pitchFamily="2" charset="2"/>
              <a:buNone/>
            </a:pPr>
            <a:endParaRPr lang="en-US" altLang="ja-JP" b="0" dirty="0" smtClean="0"/>
          </a:p>
          <a:p>
            <a:pPr>
              <a:spcBef>
                <a:spcPct val="20000"/>
              </a:spcBef>
              <a:buClr>
                <a:srgbClr val="FF0000"/>
              </a:buClr>
              <a:buSzPct val="80000"/>
              <a:buFont typeface="Wingdings" pitchFamily="2" charset="2"/>
              <a:buNone/>
            </a:pPr>
            <a:r>
              <a:rPr lang="ja-JP" altLang="en-US" b="0" dirty="0" smtClean="0"/>
              <a:t>看板に「保険取扱い」と書かれている施術院等もありますが、</a:t>
            </a:r>
            <a:endParaRPr lang="en-US" altLang="ja-JP" b="0" dirty="0" smtClean="0"/>
          </a:p>
          <a:p>
            <a:pPr>
              <a:spcBef>
                <a:spcPct val="20000"/>
              </a:spcBef>
              <a:buClr>
                <a:srgbClr val="FF0000"/>
              </a:buClr>
              <a:buSzPct val="80000"/>
              <a:buFont typeface="Wingdings" pitchFamily="2" charset="2"/>
              <a:buNone/>
            </a:pPr>
            <a:r>
              <a:rPr lang="ja-JP" altLang="en-US" b="0" dirty="0" smtClean="0"/>
              <a:t>「健康保険が使える負傷のみ保険適用になります。」という意味となります。</a:t>
            </a:r>
            <a:endParaRPr lang="en-US" altLang="ja-JP" b="0" dirty="0" smtClean="0"/>
          </a:p>
          <a:p>
            <a:pPr>
              <a:spcBef>
                <a:spcPct val="20000"/>
              </a:spcBef>
              <a:buClr>
                <a:srgbClr val="FF0000"/>
              </a:buClr>
              <a:buSzPct val="80000"/>
              <a:buFont typeface="Wingdings" pitchFamily="2" charset="2"/>
              <a:buNone/>
            </a:pPr>
            <a:endParaRPr lang="en-US" altLang="ja-JP" b="0" dirty="0" smtClean="0"/>
          </a:p>
          <a:p>
            <a:pPr>
              <a:spcBef>
                <a:spcPct val="20000"/>
              </a:spcBef>
              <a:buClr>
                <a:srgbClr val="FF0000"/>
              </a:buClr>
              <a:buSzPct val="80000"/>
              <a:buFont typeface="Wingdings" pitchFamily="2" charset="2"/>
              <a:buNone/>
            </a:pPr>
            <a:r>
              <a:rPr lang="ja-JP" altLang="en-US" b="0" dirty="0" smtClean="0"/>
              <a:t>「腰痛・肩こり等　各種健康保険取扱」や「健康保険が使えます」など、</a:t>
            </a:r>
            <a:endParaRPr lang="en-US" altLang="ja-JP" b="0" dirty="0" smtClean="0"/>
          </a:p>
          <a:p>
            <a:pPr>
              <a:spcBef>
                <a:spcPct val="20000"/>
              </a:spcBef>
              <a:buClr>
                <a:srgbClr val="FF0000"/>
              </a:buClr>
              <a:buSzPct val="80000"/>
              <a:buFont typeface="Wingdings" pitchFamily="2" charset="2"/>
              <a:buNone/>
            </a:pPr>
            <a:r>
              <a:rPr lang="ja-JP" altLang="en-US" b="0" dirty="0" smtClean="0"/>
              <a:t>何でも健康保険が使えるといった、誤解を与える表現をする施術所は要注意です。</a:t>
            </a:r>
            <a:endParaRPr lang="en-US" altLang="ja-JP" b="0" dirty="0" smtClean="0"/>
          </a:p>
          <a:p>
            <a:pPr>
              <a:spcBef>
                <a:spcPct val="20000"/>
              </a:spcBef>
              <a:buClr>
                <a:srgbClr val="FF0000"/>
              </a:buClr>
              <a:buSzPct val="80000"/>
              <a:buFont typeface="Wingdings" pitchFamily="2" charset="2"/>
              <a:buNone/>
            </a:pPr>
            <a:endParaRPr lang="en-US" altLang="ja-JP" b="0" dirty="0" smtClean="0"/>
          </a:p>
          <a:p>
            <a:pPr>
              <a:spcBef>
                <a:spcPct val="20000"/>
              </a:spcBef>
              <a:buClr>
                <a:srgbClr val="FF0000"/>
              </a:buClr>
              <a:buSzPct val="80000"/>
              <a:buFont typeface="Wingdings" pitchFamily="2" charset="2"/>
              <a:buNone/>
            </a:pPr>
            <a:r>
              <a:rPr lang="ja-JP" altLang="en-US" b="0" dirty="0" smtClean="0"/>
              <a:t>たとえ「保険がききますよ」と説明されて施術を受けたとしても、内容が健康保険</a:t>
            </a:r>
            <a:endParaRPr lang="en-US" altLang="ja-JP" b="0" dirty="0" smtClean="0"/>
          </a:p>
          <a:p>
            <a:pPr>
              <a:spcBef>
                <a:spcPct val="20000"/>
              </a:spcBef>
              <a:buClr>
                <a:srgbClr val="FF0000"/>
              </a:buClr>
              <a:buSzPct val="80000"/>
              <a:buFont typeface="Wingdings" pitchFamily="2" charset="2"/>
              <a:buNone/>
            </a:pPr>
            <a:r>
              <a:rPr lang="ja-JP" altLang="en-US" b="0" dirty="0" smtClean="0"/>
              <a:t>適用外であれば、後から費用を請求されることもありますので、受診する際は</a:t>
            </a:r>
            <a:endParaRPr lang="en-US" altLang="ja-JP" b="0" dirty="0" smtClean="0"/>
          </a:p>
          <a:p>
            <a:pPr>
              <a:spcBef>
                <a:spcPct val="20000"/>
              </a:spcBef>
              <a:buClr>
                <a:srgbClr val="FF0000"/>
              </a:buClr>
              <a:buSzPct val="80000"/>
              <a:buFont typeface="Wingdings" pitchFamily="2" charset="2"/>
              <a:buNone/>
            </a:pPr>
            <a:r>
              <a:rPr lang="ja-JP" altLang="en-US" b="0" dirty="0" smtClean="0"/>
              <a:t>ご自身でご注意ください。</a:t>
            </a:r>
            <a:endParaRPr lang="en-US" altLang="ja-JP" b="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ltLang="ja-JP" dirty="0" smtClean="0"/>
              <a:t>Copyright 2014 FUJITSU LIMITED</a:t>
            </a:r>
            <a:endParaRPr lang="en-US" altLang="ja-JP" dirty="0"/>
          </a:p>
        </p:txBody>
      </p:sp>
      <p:sp>
        <p:nvSpPr>
          <p:cNvPr id="7" name="Rectangle 7"/>
          <p:cNvSpPr>
            <a:spLocks noGrp="1" noChangeArrowheads="1"/>
          </p:cNvSpPr>
          <p:nvPr>
            <p:ph type="sldNum" sz="quarter" idx="5"/>
          </p:nvPr>
        </p:nvSpPr>
        <p:spPr>
          <a:ln/>
        </p:spPr>
        <p:txBody>
          <a:bodyPr/>
          <a:lstStyle/>
          <a:p>
            <a:fld id="{52907734-A7B3-479F-9B48-BD0920DAB3E0}" type="slidenum">
              <a:rPr lang="en-US" altLang="ja-JP"/>
              <a:pPr/>
              <a:t>1</a:t>
            </a:fld>
            <a:endParaRPr lang="en-US" altLang="ja-JP" dirty="0"/>
          </a:p>
        </p:txBody>
      </p:sp>
      <p:sp>
        <p:nvSpPr>
          <p:cNvPr id="387074" name="Rectangle 2"/>
          <p:cNvSpPr>
            <a:spLocks noGrp="1" noRot="1" noChangeAspect="1" noChangeArrowheads="1" noTextEdit="1"/>
          </p:cNvSpPr>
          <p:nvPr>
            <p:ph type="sldImg"/>
          </p:nvPr>
        </p:nvSpPr>
        <p:spPr>
          <a:ln/>
        </p:spPr>
      </p:sp>
      <p:sp>
        <p:nvSpPr>
          <p:cNvPr id="387075" name="Rectangle 3"/>
          <p:cNvSpPr>
            <a:spLocks noGrp="1" noChangeArrowheads="1"/>
          </p:cNvSpPr>
          <p:nvPr>
            <p:ph type="body" idx="1"/>
          </p:nvPr>
        </p:nvSpPr>
        <p:spPr>
          <a:xfrm>
            <a:off x="679608" y="4721225"/>
            <a:ext cx="5627412" cy="4891088"/>
          </a:xfrm>
        </p:spPr>
        <p:txBody>
          <a:bodyPr/>
          <a:lstStyle/>
          <a:p>
            <a:pPr>
              <a:spcBef>
                <a:spcPct val="20000"/>
              </a:spcBef>
              <a:buClr>
                <a:srgbClr val="FF0000"/>
              </a:buClr>
              <a:buSzPct val="80000"/>
              <a:buFont typeface="Wingdings" pitchFamily="2" charset="2"/>
              <a:buNone/>
            </a:pPr>
            <a:r>
              <a:rPr lang="ja-JP" altLang="en-US" b="0" dirty="0" smtClean="0"/>
              <a:t>また、健康保険を使用するときの注意ポイントとして、</a:t>
            </a:r>
            <a:endParaRPr lang="en-US" altLang="ja-JP" b="0" dirty="0" smtClean="0"/>
          </a:p>
          <a:p>
            <a:pPr>
              <a:spcBef>
                <a:spcPct val="20000"/>
              </a:spcBef>
              <a:buClr>
                <a:srgbClr val="FF0000"/>
              </a:buClr>
              <a:buSzPct val="80000"/>
              <a:buFont typeface="Wingdings" pitchFamily="2" charset="2"/>
              <a:buNone/>
            </a:pPr>
            <a:r>
              <a:rPr lang="ja-JP" altLang="en-US" b="0" dirty="0" smtClean="0"/>
              <a:t>まずは、何が原因でどこを負傷したのか、正しい情報を正確に伝えてください。</a:t>
            </a:r>
            <a:endParaRPr lang="en-US" altLang="ja-JP" b="0" dirty="0" smtClean="0"/>
          </a:p>
          <a:p>
            <a:pPr>
              <a:spcBef>
                <a:spcPct val="20000"/>
              </a:spcBef>
              <a:buClr>
                <a:srgbClr val="FF0000"/>
              </a:buClr>
              <a:buSzPct val="80000"/>
              <a:buFont typeface="Wingdings" pitchFamily="2" charset="2"/>
              <a:buNone/>
            </a:pPr>
            <a:r>
              <a:rPr lang="ja-JP" altLang="en-US" b="0" dirty="0" smtClean="0"/>
              <a:t>外傷系の負傷でない場合や労災や通勤災害に該当する場合は健康保険は</a:t>
            </a:r>
            <a:endParaRPr lang="en-US" altLang="ja-JP" b="0" dirty="0" smtClean="0"/>
          </a:p>
          <a:p>
            <a:pPr>
              <a:spcBef>
                <a:spcPct val="20000"/>
              </a:spcBef>
              <a:buClr>
                <a:srgbClr val="FF0000"/>
              </a:buClr>
              <a:buSzPct val="80000"/>
              <a:buFont typeface="Wingdings" pitchFamily="2" charset="2"/>
              <a:buNone/>
            </a:pPr>
            <a:r>
              <a:rPr lang="ja-JP" altLang="en-US" b="0" dirty="0" smtClean="0"/>
              <a:t>使えません。</a:t>
            </a:r>
            <a:endParaRPr lang="en-US" altLang="ja-JP" b="0" dirty="0" smtClean="0"/>
          </a:p>
          <a:p>
            <a:pPr>
              <a:spcBef>
                <a:spcPct val="20000"/>
              </a:spcBef>
              <a:buClr>
                <a:srgbClr val="FF0000"/>
              </a:buClr>
              <a:buSzPct val="80000"/>
              <a:buFont typeface="Wingdings" pitchFamily="2" charset="2"/>
              <a:buNone/>
            </a:pPr>
            <a:r>
              <a:rPr lang="ja-JP" altLang="en-US" b="0" dirty="0" smtClean="0"/>
              <a:t>また、交通事故などの第三者の行為によって負傷した場合は必ず健康保険組合へ</a:t>
            </a:r>
            <a:endParaRPr lang="en-US" altLang="ja-JP" b="0" dirty="0" smtClean="0"/>
          </a:p>
          <a:p>
            <a:pPr>
              <a:spcBef>
                <a:spcPct val="20000"/>
              </a:spcBef>
              <a:buClr>
                <a:srgbClr val="FF0000"/>
              </a:buClr>
              <a:buSzPct val="80000"/>
              <a:buFont typeface="Wingdings" pitchFamily="2" charset="2"/>
              <a:buNone/>
            </a:pPr>
            <a:r>
              <a:rPr lang="ja-JP" altLang="en-US" b="0" dirty="0" smtClean="0"/>
              <a:t>連絡してください。</a:t>
            </a:r>
            <a:endParaRPr lang="en-US" altLang="ja-JP" b="0" dirty="0" smtClean="0"/>
          </a:p>
          <a:p>
            <a:pPr>
              <a:spcBef>
                <a:spcPct val="20000"/>
              </a:spcBef>
              <a:buClr>
                <a:srgbClr val="FF0000"/>
              </a:buClr>
              <a:buSzPct val="80000"/>
              <a:buFont typeface="Wingdings" pitchFamily="2" charset="2"/>
              <a:buNone/>
            </a:pPr>
            <a:endParaRPr lang="en-US" altLang="ja-JP" b="0" dirty="0" smtClean="0"/>
          </a:p>
          <a:p>
            <a:pPr>
              <a:spcBef>
                <a:spcPct val="20000"/>
              </a:spcBef>
              <a:buClr>
                <a:srgbClr val="FF0000"/>
              </a:buClr>
              <a:buSzPct val="80000"/>
              <a:buFont typeface="Wingdings" pitchFamily="2" charset="2"/>
              <a:buNone/>
            </a:pPr>
            <a:r>
              <a:rPr lang="ja-JP" altLang="en-US" b="0" dirty="0" smtClean="0"/>
              <a:t>次に申請書（正式には柔道整復施術療養費支給申請書）は白紙の状態で</a:t>
            </a:r>
            <a:endParaRPr lang="en-US" altLang="ja-JP" b="0" dirty="0" smtClean="0"/>
          </a:p>
          <a:p>
            <a:pPr>
              <a:spcBef>
                <a:spcPct val="20000"/>
              </a:spcBef>
              <a:buClr>
                <a:srgbClr val="FF0000"/>
              </a:buClr>
              <a:buSzPct val="80000"/>
              <a:buFont typeface="Wingdings" pitchFamily="2" charset="2"/>
              <a:buNone/>
            </a:pPr>
            <a:r>
              <a:rPr lang="ja-JP" altLang="en-US" b="0" dirty="0" smtClean="0"/>
              <a:t>サインをしないようにしてください。</a:t>
            </a:r>
            <a:endParaRPr lang="en-US" altLang="ja-JP" b="0" dirty="0" smtClean="0"/>
          </a:p>
          <a:p>
            <a:pPr>
              <a:spcBef>
                <a:spcPct val="20000"/>
              </a:spcBef>
              <a:buClr>
                <a:srgbClr val="FF0000"/>
              </a:buClr>
              <a:buSzPct val="80000"/>
              <a:buFont typeface="Wingdings" pitchFamily="2" charset="2"/>
              <a:buNone/>
            </a:pPr>
            <a:r>
              <a:rPr lang="ja-JP" altLang="en-US" b="0" dirty="0" smtClean="0"/>
              <a:t>「負傷名、負傷原因、施術内容、自己負担額、施術を受けた日」の５点を</a:t>
            </a:r>
            <a:endParaRPr lang="en-US" altLang="ja-JP" b="0" dirty="0" smtClean="0"/>
          </a:p>
          <a:p>
            <a:pPr>
              <a:spcBef>
                <a:spcPct val="20000"/>
              </a:spcBef>
              <a:buClr>
                <a:srgbClr val="FF0000"/>
              </a:buClr>
              <a:buSzPct val="80000"/>
              <a:buFont typeface="Wingdings" pitchFamily="2" charset="2"/>
              <a:buNone/>
            </a:pPr>
            <a:r>
              <a:rPr lang="ja-JP" altLang="en-US" b="0" dirty="0" smtClean="0"/>
              <a:t>必ず確認してから署名するようにしてください。</a:t>
            </a:r>
            <a:endParaRPr lang="en-US" altLang="ja-JP" b="0" dirty="0" smtClean="0"/>
          </a:p>
          <a:p>
            <a:pPr>
              <a:spcBef>
                <a:spcPct val="20000"/>
              </a:spcBef>
              <a:buClr>
                <a:srgbClr val="FF0000"/>
              </a:buClr>
              <a:buSzPct val="80000"/>
              <a:buFont typeface="Wingdings" pitchFamily="2" charset="2"/>
              <a:buNone/>
            </a:pPr>
            <a:endParaRPr lang="en-US" altLang="ja-JP" b="0" dirty="0" smtClean="0"/>
          </a:p>
          <a:p>
            <a:pPr>
              <a:spcBef>
                <a:spcPct val="20000"/>
              </a:spcBef>
              <a:buClr>
                <a:srgbClr val="FF0000"/>
              </a:buClr>
              <a:buSzPct val="80000"/>
              <a:buFont typeface="Wingdings" pitchFamily="2" charset="2"/>
              <a:buNone/>
            </a:pPr>
            <a:r>
              <a:rPr lang="ja-JP" altLang="en-US" b="0" dirty="0" smtClean="0"/>
              <a:t>また、精算が終わったら領収書を必ずもらい保管するようにしましょう。</a:t>
            </a:r>
            <a:endParaRPr lang="en-US" altLang="ja-JP" b="0" dirty="0" smtClean="0"/>
          </a:p>
          <a:p>
            <a:pPr>
              <a:spcBef>
                <a:spcPct val="20000"/>
              </a:spcBef>
              <a:buClr>
                <a:srgbClr val="FF0000"/>
              </a:buClr>
              <a:buSzPct val="80000"/>
              <a:buFont typeface="Wingdings" pitchFamily="2" charset="2"/>
              <a:buNone/>
            </a:pPr>
            <a:endParaRPr lang="en-US" altLang="ja-JP" b="0" dirty="0" smtClean="0"/>
          </a:p>
          <a:p>
            <a:pPr>
              <a:spcBef>
                <a:spcPct val="20000"/>
              </a:spcBef>
              <a:buClr>
                <a:srgbClr val="FF0000"/>
              </a:buClr>
              <a:buSzPct val="80000"/>
              <a:buFont typeface="Wingdings" pitchFamily="2" charset="2"/>
              <a:buNone/>
            </a:pPr>
            <a:r>
              <a:rPr lang="ja-JP" altLang="en-US" b="0" dirty="0" smtClean="0"/>
              <a:t>柔道整復師の正しいかかり方を理解して、適正に受診しましょう！</a:t>
            </a:r>
            <a:endParaRPr lang="en-US" altLang="ja-JP" b="0" dirty="0" smtClean="0"/>
          </a:p>
          <a:p>
            <a:pPr>
              <a:spcBef>
                <a:spcPct val="20000"/>
              </a:spcBef>
              <a:buClr>
                <a:srgbClr val="FF0000"/>
              </a:buClr>
              <a:buSzPct val="80000"/>
              <a:buFont typeface="Wingdings" pitchFamily="2" charset="2"/>
              <a:buNone/>
            </a:pPr>
            <a:endParaRPr lang="en-US" altLang="ja-JP" b="0"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49" descr="TitleRed_L15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gray">
          <a:xfrm>
            <a:off x="0" y="0"/>
            <a:ext cx="9144000" cy="4852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50"/>
          <p:cNvGrpSpPr>
            <a:grpSpLocks noChangeAspect="1"/>
          </p:cNvGrpSpPr>
          <p:nvPr userDrawn="1"/>
        </p:nvGrpSpPr>
        <p:grpSpPr bwMode="auto">
          <a:xfrm>
            <a:off x="7308850" y="185738"/>
            <a:ext cx="1647825" cy="920750"/>
            <a:chOff x="4604" y="117"/>
            <a:chExt cx="1038" cy="580"/>
          </a:xfrm>
        </p:grpSpPr>
        <p:sp>
          <p:nvSpPr>
            <p:cNvPr id="6" name="AutoShape 51"/>
            <p:cNvSpPr>
              <a:spLocks noChangeAspect="1" noChangeArrowheads="1" noTextEdit="1"/>
            </p:cNvSpPr>
            <p:nvPr userDrawn="1"/>
          </p:nvSpPr>
          <p:spPr bwMode="gray">
            <a:xfrm>
              <a:off x="4604" y="117"/>
              <a:ext cx="1038" cy="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7" name="Freeform 52"/>
            <p:cNvSpPr>
              <a:spLocks/>
            </p:cNvSpPr>
            <p:nvPr userDrawn="1"/>
          </p:nvSpPr>
          <p:spPr bwMode="gray">
            <a:xfrm>
              <a:off x="4655" y="604"/>
              <a:ext cx="26" cy="43"/>
            </a:xfrm>
            <a:custGeom>
              <a:avLst/>
              <a:gdLst>
                <a:gd name="T0" fmla="*/ 0 w 463"/>
                <a:gd name="T1" fmla="*/ 0 h 762"/>
                <a:gd name="T2" fmla="*/ 0 w 463"/>
                <a:gd name="T3" fmla="*/ 0 h 762"/>
                <a:gd name="T4" fmla="*/ 0 w 463"/>
                <a:gd name="T5" fmla="*/ 0 h 762"/>
                <a:gd name="T6" fmla="*/ 0 w 463"/>
                <a:gd name="T7" fmla="*/ 0 h 762"/>
                <a:gd name="T8" fmla="*/ 0 w 463"/>
                <a:gd name="T9" fmla="*/ 0 h 762"/>
                <a:gd name="T10" fmla="*/ 0 w 463"/>
                <a:gd name="T11" fmla="*/ 0 h 762"/>
                <a:gd name="T12" fmla="*/ 0 w 463"/>
                <a:gd name="T13" fmla="*/ 0 h 762"/>
                <a:gd name="T14" fmla="*/ 0 w 463"/>
                <a:gd name="T15" fmla="*/ 0 h 762"/>
                <a:gd name="T16" fmla="*/ 0 w 463"/>
                <a:gd name="T17" fmla="*/ 0 h 762"/>
                <a:gd name="T18" fmla="*/ 0 w 463"/>
                <a:gd name="T19" fmla="*/ 0 h 762"/>
                <a:gd name="T20" fmla="*/ 0 w 463"/>
                <a:gd name="T21" fmla="*/ 0 h 762"/>
                <a:gd name="T22" fmla="*/ 0 w 463"/>
                <a:gd name="T23" fmla="*/ 0 h 762"/>
                <a:gd name="T24" fmla="*/ 0 w 463"/>
                <a:gd name="T25" fmla="*/ 0 h 762"/>
                <a:gd name="T26" fmla="*/ 0 w 463"/>
                <a:gd name="T27" fmla="*/ 0 h 762"/>
                <a:gd name="T28" fmla="*/ 0 w 463"/>
                <a:gd name="T29" fmla="*/ 0 h 762"/>
                <a:gd name="T30" fmla="*/ 0 w 463"/>
                <a:gd name="T31" fmla="*/ 0 h 762"/>
                <a:gd name="T32" fmla="*/ 0 w 463"/>
                <a:gd name="T33" fmla="*/ 0 h 762"/>
                <a:gd name="T34" fmla="*/ 0 w 463"/>
                <a:gd name="T35" fmla="*/ 0 h 762"/>
                <a:gd name="T36" fmla="*/ 0 w 463"/>
                <a:gd name="T37" fmla="*/ 0 h 762"/>
                <a:gd name="T38" fmla="*/ 0 w 463"/>
                <a:gd name="T39" fmla="*/ 0 h 762"/>
                <a:gd name="T40" fmla="*/ 0 w 463"/>
                <a:gd name="T41" fmla="*/ 0 h 762"/>
                <a:gd name="T42" fmla="*/ 0 w 463"/>
                <a:gd name="T43" fmla="*/ 0 h 762"/>
                <a:gd name="T44" fmla="*/ 0 w 463"/>
                <a:gd name="T45" fmla="*/ 0 h 76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63" h="762">
                  <a:moveTo>
                    <a:pt x="0" y="731"/>
                  </a:moveTo>
                  <a:cubicBezTo>
                    <a:pt x="0" y="643"/>
                    <a:pt x="0" y="643"/>
                    <a:pt x="0" y="643"/>
                  </a:cubicBezTo>
                  <a:cubicBezTo>
                    <a:pt x="48" y="670"/>
                    <a:pt x="107" y="684"/>
                    <a:pt x="177" y="684"/>
                  </a:cubicBezTo>
                  <a:cubicBezTo>
                    <a:pt x="296" y="684"/>
                    <a:pt x="355" y="645"/>
                    <a:pt x="355" y="568"/>
                  </a:cubicBezTo>
                  <a:cubicBezTo>
                    <a:pt x="355" y="538"/>
                    <a:pt x="345" y="513"/>
                    <a:pt x="325" y="493"/>
                  </a:cubicBezTo>
                  <a:cubicBezTo>
                    <a:pt x="309" y="477"/>
                    <a:pt x="291" y="463"/>
                    <a:pt x="271" y="452"/>
                  </a:cubicBezTo>
                  <a:cubicBezTo>
                    <a:pt x="253" y="442"/>
                    <a:pt x="231" y="431"/>
                    <a:pt x="203" y="417"/>
                  </a:cubicBezTo>
                  <a:cubicBezTo>
                    <a:pt x="135" y="384"/>
                    <a:pt x="89" y="352"/>
                    <a:pt x="62" y="323"/>
                  </a:cubicBezTo>
                  <a:cubicBezTo>
                    <a:pt x="29" y="286"/>
                    <a:pt x="12" y="242"/>
                    <a:pt x="12" y="190"/>
                  </a:cubicBezTo>
                  <a:cubicBezTo>
                    <a:pt x="12" y="124"/>
                    <a:pt x="38" y="74"/>
                    <a:pt x="90" y="41"/>
                  </a:cubicBezTo>
                  <a:cubicBezTo>
                    <a:pt x="134" y="13"/>
                    <a:pt x="189" y="0"/>
                    <a:pt x="257" y="0"/>
                  </a:cubicBezTo>
                  <a:cubicBezTo>
                    <a:pt x="304" y="0"/>
                    <a:pt x="355" y="8"/>
                    <a:pt x="411" y="24"/>
                  </a:cubicBezTo>
                  <a:cubicBezTo>
                    <a:pt x="411" y="106"/>
                    <a:pt x="411" y="106"/>
                    <a:pt x="411" y="106"/>
                  </a:cubicBezTo>
                  <a:cubicBezTo>
                    <a:pt x="364" y="85"/>
                    <a:pt x="314" y="74"/>
                    <a:pt x="262" y="74"/>
                  </a:cubicBezTo>
                  <a:cubicBezTo>
                    <a:pt x="222" y="74"/>
                    <a:pt x="188" y="82"/>
                    <a:pt x="162" y="98"/>
                  </a:cubicBezTo>
                  <a:cubicBezTo>
                    <a:pt x="134" y="115"/>
                    <a:pt x="120" y="141"/>
                    <a:pt x="120" y="178"/>
                  </a:cubicBezTo>
                  <a:cubicBezTo>
                    <a:pt x="120" y="209"/>
                    <a:pt x="130" y="234"/>
                    <a:pt x="149" y="253"/>
                  </a:cubicBezTo>
                  <a:cubicBezTo>
                    <a:pt x="168" y="273"/>
                    <a:pt x="209" y="298"/>
                    <a:pt x="273" y="331"/>
                  </a:cubicBezTo>
                  <a:cubicBezTo>
                    <a:pt x="324" y="356"/>
                    <a:pt x="357" y="375"/>
                    <a:pt x="374" y="388"/>
                  </a:cubicBezTo>
                  <a:cubicBezTo>
                    <a:pt x="407" y="412"/>
                    <a:pt x="430" y="437"/>
                    <a:pt x="444" y="465"/>
                  </a:cubicBezTo>
                  <a:cubicBezTo>
                    <a:pt x="457" y="490"/>
                    <a:pt x="463" y="520"/>
                    <a:pt x="463" y="556"/>
                  </a:cubicBezTo>
                  <a:cubicBezTo>
                    <a:pt x="463" y="693"/>
                    <a:pt x="370" y="762"/>
                    <a:pt x="184" y="762"/>
                  </a:cubicBezTo>
                  <a:cubicBezTo>
                    <a:pt x="109" y="762"/>
                    <a:pt x="48" y="752"/>
                    <a:pt x="0" y="7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 name="Freeform 53"/>
            <p:cNvSpPr>
              <a:spLocks/>
            </p:cNvSpPr>
            <p:nvPr userDrawn="1"/>
          </p:nvSpPr>
          <p:spPr bwMode="gray">
            <a:xfrm>
              <a:off x="4691" y="585"/>
              <a:ext cx="30" cy="61"/>
            </a:xfrm>
            <a:custGeom>
              <a:avLst/>
              <a:gdLst>
                <a:gd name="T0" fmla="*/ 0 w 548"/>
                <a:gd name="T1" fmla="*/ 0 h 1087"/>
                <a:gd name="T2" fmla="*/ 0 w 548"/>
                <a:gd name="T3" fmla="*/ 0 h 1087"/>
                <a:gd name="T4" fmla="*/ 0 w 548"/>
                <a:gd name="T5" fmla="*/ 0 h 1087"/>
                <a:gd name="T6" fmla="*/ 0 w 548"/>
                <a:gd name="T7" fmla="*/ 0 h 1087"/>
                <a:gd name="T8" fmla="*/ 0 w 548"/>
                <a:gd name="T9" fmla="*/ 0 h 1087"/>
                <a:gd name="T10" fmla="*/ 0 w 548"/>
                <a:gd name="T11" fmla="*/ 0 h 1087"/>
                <a:gd name="T12" fmla="*/ 0 w 548"/>
                <a:gd name="T13" fmla="*/ 0 h 1087"/>
                <a:gd name="T14" fmla="*/ 0 w 548"/>
                <a:gd name="T15" fmla="*/ 0 h 1087"/>
                <a:gd name="T16" fmla="*/ 0 w 548"/>
                <a:gd name="T17" fmla="*/ 0 h 1087"/>
                <a:gd name="T18" fmla="*/ 0 w 548"/>
                <a:gd name="T19" fmla="*/ 0 h 1087"/>
                <a:gd name="T20" fmla="*/ 0 w 548"/>
                <a:gd name="T21" fmla="*/ 0 h 1087"/>
                <a:gd name="T22" fmla="*/ 0 w 548"/>
                <a:gd name="T23" fmla="*/ 0 h 1087"/>
                <a:gd name="T24" fmla="*/ 0 w 548"/>
                <a:gd name="T25" fmla="*/ 0 h 1087"/>
                <a:gd name="T26" fmla="*/ 0 w 548"/>
                <a:gd name="T27" fmla="*/ 0 h 1087"/>
                <a:gd name="T28" fmla="*/ 0 w 548"/>
                <a:gd name="T29" fmla="*/ 0 h 108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48" h="1087">
                  <a:moveTo>
                    <a:pt x="0" y="1087"/>
                  </a:moveTo>
                  <a:cubicBezTo>
                    <a:pt x="0" y="0"/>
                    <a:pt x="0" y="0"/>
                    <a:pt x="0" y="0"/>
                  </a:cubicBezTo>
                  <a:cubicBezTo>
                    <a:pt x="124" y="0"/>
                    <a:pt x="124" y="0"/>
                    <a:pt x="124" y="0"/>
                  </a:cubicBezTo>
                  <a:cubicBezTo>
                    <a:pt x="124" y="382"/>
                    <a:pt x="124" y="382"/>
                    <a:pt x="124" y="382"/>
                  </a:cubicBezTo>
                  <a:cubicBezTo>
                    <a:pt x="188" y="357"/>
                    <a:pt x="249" y="345"/>
                    <a:pt x="306" y="345"/>
                  </a:cubicBezTo>
                  <a:cubicBezTo>
                    <a:pt x="420" y="345"/>
                    <a:pt x="493" y="382"/>
                    <a:pt x="526" y="458"/>
                  </a:cubicBezTo>
                  <a:cubicBezTo>
                    <a:pt x="541" y="492"/>
                    <a:pt x="548" y="554"/>
                    <a:pt x="548" y="644"/>
                  </a:cubicBezTo>
                  <a:cubicBezTo>
                    <a:pt x="548" y="1087"/>
                    <a:pt x="548" y="1087"/>
                    <a:pt x="548" y="1087"/>
                  </a:cubicBezTo>
                  <a:cubicBezTo>
                    <a:pt x="425" y="1087"/>
                    <a:pt x="425" y="1087"/>
                    <a:pt x="425" y="1087"/>
                  </a:cubicBezTo>
                  <a:cubicBezTo>
                    <a:pt x="425" y="624"/>
                    <a:pt x="425" y="624"/>
                    <a:pt x="425" y="624"/>
                  </a:cubicBezTo>
                  <a:cubicBezTo>
                    <a:pt x="425" y="555"/>
                    <a:pt x="418" y="506"/>
                    <a:pt x="403" y="477"/>
                  </a:cubicBezTo>
                  <a:cubicBezTo>
                    <a:pt x="384" y="439"/>
                    <a:pt x="347" y="419"/>
                    <a:pt x="294" y="419"/>
                  </a:cubicBezTo>
                  <a:cubicBezTo>
                    <a:pt x="245" y="419"/>
                    <a:pt x="189" y="434"/>
                    <a:pt x="124" y="463"/>
                  </a:cubicBezTo>
                  <a:cubicBezTo>
                    <a:pt x="124" y="1087"/>
                    <a:pt x="124" y="1087"/>
                    <a:pt x="124" y="1087"/>
                  </a:cubicBezTo>
                  <a:lnTo>
                    <a:pt x="0" y="108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 name="Freeform 54"/>
            <p:cNvSpPr>
              <a:spLocks noEditPoints="1"/>
            </p:cNvSpPr>
            <p:nvPr userDrawn="1"/>
          </p:nvSpPr>
          <p:spPr bwMode="gray">
            <a:xfrm>
              <a:off x="4730" y="604"/>
              <a:ext cx="32" cy="43"/>
            </a:xfrm>
            <a:custGeom>
              <a:avLst/>
              <a:gdLst>
                <a:gd name="T0" fmla="*/ 0 w 561"/>
                <a:gd name="T1" fmla="*/ 0 h 762"/>
                <a:gd name="T2" fmla="*/ 0 w 561"/>
                <a:gd name="T3" fmla="*/ 0 h 762"/>
                <a:gd name="T4" fmla="*/ 0 w 561"/>
                <a:gd name="T5" fmla="*/ 0 h 762"/>
                <a:gd name="T6" fmla="*/ 0 w 561"/>
                <a:gd name="T7" fmla="*/ 0 h 762"/>
                <a:gd name="T8" fmla="*/ 0 w 561"/>
                <a:gd name="T9" fmla="*/ 0 h 762"/>
                <a:gd name="T10" fmla="*/ 0 w 561"/>
                <a:gd name="T11" fmla="*/ 0 h 762"/>
                <a:gd name="T12" fmla="*/ 0 w 561"/>
                <a:gd name="T13" fmla="*/ 0 h 762"/>
                <a:gd name="T14" fmla="*/ 0 w 561"/>
                <a:gd name="T15" fmla="*/ 0 h 762"/>
                <a:gd name="T16" fmla="*/ 0 w 561"/>
                <a:gd name="T17" fmla="*/ 0 h 762"/>
                <a:gd name="T18" fmla="*/ 0 w 561"/>
                <a:gd name="T19" fmla="*/ 0 h 762"/>
                <a:gd name="T20" fmla="*/ 0 w 561"/>
                <a:gd name="T21" fmla="*/ 0 h 762"/>
                <a:gd name="T22" fmla="*/ 0 w 561"/>
                <a:gd name="T23" fmla="*/ 0 h 762"/>
                <a:gd name="T24" fmla="*/ 0 w 561"/>
                <a:gd name="T25" fmla="*/ 0 h 762"/>
                <a:gd name="T26" fmla="*/ 0 w 561"/>
                <a:gd name="T27" fmla="*/ 0 h 762"/>
                <a:gd name="T28" fmla="*/ 0 w 561"/>
                <a:gd name="T29" fmla="*/ 0 h 762"/>
                <a:gd name="T30" fmla="*/ 0 w 561"/>
                <a:gd name="T31" fmla="*/ 0 h 762"/>
                <a:gd name="T32" fmla="*/ 0 w 561"/>
                <a:gd name="T33" fmla="*/ 0 h 762"/>
                <a:gd name="T34" fmla="*/ 0 w 561"/>
                <a:gd name="T35" fmla="*/ 0 h 762"/>
                <a:gd name="T36" fmla="*/ 0 w 561"/>
                <a:gd name="T37" fmla="*/ 0 h 762"/>
                <a:gd name="T38" fmla="*/ 0 w 561"/>
                <a:gd name="T39" fmla="*/ 0 h 762"/>
                <a:gd name="T40" fmla="*/ 0 w 561"/>
                <a:gd name="T41" fmla="*/ 0 h 762"/>
                <a:gd name="T42" fmla="*/ 0 w 561"/>
                <a:gd name="T43" fmla="*/ 0 h 762"/>
                <a:gd name="T44" fmla="*/ 0 w 561"/>
                <a:gd name="T45" fmla="*/ 0 h 762"/>
                <a:gd name="T46" fmla="*/ 0 w 561"/>
                <a:gd name="T47" fmla="*/ 0 h 7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561" h="762">
                  <a:moveTo>
                    <a:pt x="437" y="286"/>
                  </a:moveTo>
                  <a:cubicBezTo>
                    <a:pt x="437" y="248"/>
                    <a:pt x="437" y="248"/>
                    <a:pt x="437" y="248"/>
                  </a:cubicBezTo>
                  <a:cubicBezTo>
                    <a:pt x="437" y="200"/>
                    <a:pt x="430" y="164"/>
                    <a:pt x="415" y="138"/>
                  </a:cubicBezTo>
                  <a:cubicBezTo>
                    <a:pt x="392" y="97"/>
                    <a:pt x="344" y="77"/>
                    <a:pt x="271" y="77"/>
                  </a:cubicBezTo>
                  <a:cubicBezTo>
                    <a:pt x="206" y="77"/>
                    <a:pt x="139" y="91"/>
                    <a:pt x="70" y="118"/>
                  </a:cubicBezTo>
                  <a:cubicBezTo>
                    <a:pt x="70" y="31"/>
                    <a:pt x="70" y="31"/>
                    <a:pt x="70" y="31"/>
                  </a:cubicBezTo>
                  <a:cubicBezTo>
                    <a:pt x="139" y="10"/>
                    <a:pt x="210" y="0"/>
                    <a:pt x="284" y="0"/>
                  </a:cubicBezTo>
                  <a:cubicBezTo>
                    <a:pt x="397" y="0"/>
                    <a:pt x="474" y="25"/>
                    <a:pt x="516" y="76"/>
                  </a:cubicBezTo>
                  <a:cubicBezTo>
                    <a:pt x="539" y="104"/>
                    <a:pt x="553" y="145"/>
                    <a:pt x="558" y="200"/>
                  </a:cubicBezTo>
                  <a:cubicBezTo>
                    <a:pt x="560" y="220"/>
                    <a:pt x="561" y="250"/>
                    <a:pt x="561" y="290"/>
                  </a:cubicBezTo>
                  <a:cubicBezTo>
                    <a:pt x="561" y="727"/>
                    <a:pt x="561" y="727"/>
                    <a:pt x="561" y="727"/>
                  </a:cubicBezTo>
                  <a:cubicBezTo>
                    <a:pt x="477" y="750"/>
                    <a:pt x="387" y="762"/>
                    <a:pt x="293" y="762"/>
                  </a:cubicBezTo>
                  <a:cubicBezTo>
                    <a:pt x="203" y="762"/>
                    <a:pt x="133" y="748"/>
                    <a:pt x="83" y="720"/>
                  </a:cubicBezTo>
                  <a:cubicBezTo>
                    <a:pt x="28" y="689"/>
                    <a:pt x="0" y="635"/>
                    <a:pt x="0" y="558"/>
                  </a:cubicBezTo>
                  <a:cubicBezTo>
                    <a:pt x="0" y="470"/>
                    <a:pt x="32" y="405"/>
                    <a:pt x="96" y="363"/>
                  </a:cubicBezTo>
                  <a:cubicBezTo>
                    <a:pt x="143" y="332"/>
                    <a:pt x="223" y="310"/>
                    <a:pt x="336" y="297"/>
                  </a:cubicBezTo>
                  <a:cubicBezTo>
                    <a:pt x="357" y="294"/>
                    <a:pt x="391" y="291"/>
                    <a:pt x="437" y="286"/>
                  </a:cubicBezTo>
                  <a:close/>
                  <a:moveTo>
                    <a:pt x="437" y="356"/>
                  </a:moveTo>
                  <a:cubicBezTo>
                    <a:pt x="362" y="363"/>
                    <a:pt x="305" y="372"/>
                    <a:pt x="267" y="382"/>
                  </a:cubicBezTo>
                  <a:cubicBezTo>
                    <a:pt x="173" y="405"/>
                    <a:pt x="127" y="460"/>
                    <a:pt x="127" y="545"/>
                  </a:cubicBezTo>
                  <a:cubicBezTo>
                    <a:pt x="127" y="593"/>
                    <a:pt x="140" y="627"/>
                    <a:pt x="168" y="650"/>
                  </a:cubicBezTo>
                  <a:cubicBezTo>
                    <a:pt x="198" y="675"/>
                    <a:pt x="246" y="687"/>
                    <a:pt x="312" y="687"/>
                  </a:cubicBezTo>
                  <a:cubicBezTo>
                    <a:pt x="357" y="687"/>
                    <a:pt x="398" y="681"/>
                    <a:pt x="437" y="670"/>
                  </a:cubicBezTo>
                  <a:lnTo>
                    <a:pt x="437" y="35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 name="Freeform 55"/>
            <p:cNvSpPr>
              <a:spLocks noEditPoints="1"/>
            </p:cNvSpPr>
            <p:nvPr userDrawn="1"/>
          </p:nvSpPr>
          <p:spPr bwMode="gray">
            <a:xfrm>
              <a:off x="4774" y="604"/>
              <a:ext cx="32" cy="61"/>
            </a:xfrm>
            <a:custGeom>
              <a:avLst/>
              <a:gdLst>
                <a:gd name="T0" fmla="*/ 0 w 567"/>
                <a:gd name="T1" fmla="*/ 0 h 1087"/>
                <a:gd name="T2" fmla="*/ 0 w 567"/>
                <a:gd name="T3" fmla="*/ 0 h 1087"/>
                <a:gd name="T4" fmla="*/ 0 w 567"/>
                <a:gd name="T5" fmla="*/ 0 h 1087"/>
                <a:gd name="T6" fmla="*/ 0 w 567"/>
                <a:gd name="T7" fmla="*/ 0 h 1087"/>
                <a:gd name="T8" fmla="*/ 0 w 567"/>
                <a:gd name="T9" fmla="*/ 0 h 1087"/>
                <a:gd name="T10" fmla="*/ 0 w 567"/>
                <a:gd name="T11" fmla="*/ 0 h 1087"/>
                <a:gd name="T12" fmla="*/ 0 w 567"/>
                <a:gd name="T13" fmla="*/ 0 h 1087"/>
                <a:gd name="T14" fmla="*/ 0 w 567"/>
                <a:gd name="T15" fmla="*/ 0 h 1087"/>
                <a:gd name="T16" fmla="*/ 0 w 567"/>
                <a:gd name="T17" fmla="*/ 0 h 1087"/>
                <a:gd name="T18" fmla="*/ 0 w 567"/>
                <a:gd name="T19" fmla="*/ 0 h 1087"/>
                <a:gd name="T20" fmla="*/ 0 w 567"/>
                <a:gd name="T21" fmla="*/ 0 h 1087"/>
                <a:gd name="T22" fmla="*/ 0 w 567"/>
                <a:gd name="T23" fmla="*/ 0 h 1087"/>
                <a:gd name="T24" fmla="*/ 0 w 567"/>
                <a:gd name="T25" fmla="*/ 0 h 1087"/>
                <a:gd name="T26" fmla="*/ 0 w 567"/>
                <a:gd name="T27" fmla="*/ 0 h 1087"/>
                <a:gd name="T28" fmla="*/ 0 w 567"/>
                <a:gd name="T29" fmla="*/ 0 h 1087"/>
                <a:gd name="T30" fmla="*/ 0 w 567"/>
                <a:gd name="T31" fmla="*/ 0 h 1087"/>
                <a:gd name="T32" fmla="*/ 0 w 567"/>
                <a:gd name="T33" fmla="*/ 0 h 1087"/>
                <a:gd name="T34" fmla="*/ 0 w 567"/>
                <a:gd name="T35" fmla="*/ 0 h 1087"/>
                <a:gd name="T36" fmla="*/ 0 w 567"/>
                <a:gd name="T37" fmla="*/ 0 h 108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67" h="1087">
                  <a:moveTo>
                    <a:pt x="123" y="711"/>
                  </a:moveTo>
                  <a:cubicBezTo>
                    <a:pt x="123" y="1087"/>
                    <a:pt x="123" y="1087"/>
                    <a:pt x="123" y="1087"/>
                  </a:cubicBezTo>
                  <a:cubicBezTo>
                    <a:pt x="0" y="1087"/>
                    <a:pt x="0" y="1087"/>
                    <a:pt x="0" y="1087"/>
                  </a:cubicBezTo>
                  <a:cubicBezTo>
                    <a:pt x="0" y="28"/>
                    <a:pt x="0" y="28"/>
                    <a:pt x="0" y="28"/>
                  </a:cubicBezTo>
                  <a:cubicBezTo>
                    <a:pt x="85" y="9"/>
                    <a:pt x="168" y="0"/>
                    <a:pt x="249" y="0"/>
                  </a:cubicBezTo>
                  <a:cubicBezTo>
                    <a:pt x="374" y="0"/>
                    <a:pt x="459" y="37"/>
                    <a:pt x="505" y="113"/>
                  </a:cubicBezTo>
                  <a:cubicBezTo>
                    <a:pt x="546" y="180"/>
                    <a:pt x="567" y="269"/>
                    <a:pt x="567" y="379"/>
                  </a:cubicBezTo>
                  <a:cubicBezTo>
                    <a:pt x="567" y="495"/>
                    <a:pt x="541" y="590"/>
                    <a:pt x="489" y="662"/>
                  </a:cubicBezTo>
                  <a:cubicBezTo>
                    <a:pt x="440" y="728"/>
                    <a:pt x="369" y="762"/>
                    <a:pt x="274" y="762"/>
                  </a:cubicBezTo>
                  <a:cubicBezTo>
                    <a:pt x="234" y="762"/>
                    <a:pt x="200" y="755"/>
                    <a:pt x="172" y="742"/>
                  </a:cubicBezTo>
                  <a:cubicBezTo>
                    <a:pt x="159" y="736"/>
                    <a:pt x="142" y="725"/>
                    <a:pt x="123" y="711"/>
                  </a:cubicBezTo>
                  <a:close/>
                  <a:moveTo>
                    <a:pt x="123" y="625"/>
                  </a:moveTo>
                  <a:cubicBezTo>
                    <a:pt x="165" y="666"/>
                    <a:pt x="210" y="687"/>
                    <a:pt x="260" y="687"/>
                  </a:cubicBezTo>
                  <a:cubicBezTo>
                    <a:pt x="324" y="687"/>
                    <a:pt x="371" y="655"/>
                    <a:pt x="400" y="591"/>
                  </a:cubicBezTo>
                  <a:cubicBezTo>
                    <a:pt x="427" y="533"/>
                    <a:pt x="441" y="462"/>
                    <a:pt x="441" y="378"/>
                  </a:cubicBezTo>
                  <a:cubicBezTo>
                    <a:pt x="441" y="272"/>
                    <a:pt x="422" y="193"/>
                    <a:pt x="386" y="140"/>
                  </a:cubicBezTo>
                  <a:cubicBezTo>
                    <a:pt x="356" y="96"/>
                    <a:pt x="304" y="74"/>
                    <a:pt x="230" y="74"/>
                  </a:cubicBezTo>
                  <a:cubicBezTo>
                    <a:pt x="198" y="74"/>
                    <a:pt x="162" y="77"/>
                    <a:pt x="123" y="83"/>
                  </a:cubicBezTo>
                  <a:lnTo>
                    <a:pt x="123" y="6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 name="Freeform 56"/>
            <p:cNvSpPr>
              <a:spLocks noEditPoints="1"/>
            </p:cNvSpPr>
            <p:nvPr userDrawn="1"/>
          </p:nvSpPr>
          <p:spPr bwMode="gray">
            <a:xfrm>
              <a:off x="4815" y="591"/>
              <a:ext cx="9" cy="55"/>
            </a:xfrm>
            <a:custGeom>
              <a:avLst/>
              <a:gdLst>
                <a:gd name="T0" fmla="*/ 0 w 150"/>
                <a:gd name="T1" fmla="*/ 0 h 987"/>
                <a:gd name="T2" fmla="*/ 0 w 150"/>
                <a:gd name="T3" fmla="*/ 0 h 987"/>
                <a:gd name="T4" fmla="*/ 0 w 150"/>
                <a:gd name="T5" fmla="*/ 0 h 987"/>
                <a:gd name="T6" fmla="*/ 0 w 150"/>
                <a:gd name="T7" fmla="*/ 0 h 987"/>
                <a:gd name="T8" fmla="*/ 0 w 150"/>
                <a:gd name="T9" fmla="*/ 0 h 987"/>
                <a:gd name="T10" fmla="*/ 0 w 150"/>
                <a:gd name="T11" fmla="*/ 0 h 987"/>
                <a:gd name="T12" fmla="*/ 0 w 150"/>
                <a:gd name="T13" fmla="*/ 0 h 987"/>
                <a:gd name="T14" fmla="*/ 0 w 150"/>
                <a:gd name="T15" fmla="*/ 0 h 987"/>
                <a:gd name="T16" fmla="*/ 0 w 150"/>
                <a:gd name="T17" fmla="*/ 0 h 987"/>
                <a:gd name="T18" fmla="*/ 0 w 150"/>
                <a:gd name="T19" fmla="*/ 0 h 987"/>
                <a:gd name="T20" fmla="*/ 0 w 150"/>
                <a:gd name="T21" fmla="*/ 0 h 987"/>
                <a:gd name="T22" fmla="*/ 0 w 150"/>
                <a:gd name="T23" fmla="*/ 0 h 987"/>
                <a:gd name="T24" fmla="*/ 0 w 150"/>
                <a:gd name="T25" fmla="*/ 0 h 987"/>
                <a:gd name="T26" fmla="*/ 0 w 150"/>
                <a:gd name="T27" fmla="*/ 0 h 98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50" h="987">
                  <a:moveTo>
                    <a:pt x="75" y="0"/>
                  </a:moveTo>
                  <a:cubicBezTo>
                    <a:pt x="97" y="0"/>
                    <a:pt x="116" y="9"/>
                    <a:pt x="131" y="25"/>
                  </a:cubicBezTo>
                  <a:cubicBezTo>
                    <a:pt x="144" y="40"/>
                    <a:pt x="150" y="57"/>
                    <a:pt x="150" y="76"/>
                  </a:cubicBezTo>
                  <a:cubicBezTo>
                    <a:pt x="150" y="98"/>
                    <a:pt x="142" y="117"/>
                    <a:pt x="126" y="132"/>
                  </a:cubicBezTo>
                  <a:cubicBezTo>
                    <a:pt x="112" y="145"/>
                    <a:pt x="94" y="151"/>
                    <a:pt x="74" y="151"/>
                  </a:cubicBezTo>
                  <a:cubicBezTo>
                    <a:pt x="52" y="151"/>
                    <a:pt x="33" y="143"/>
                    <a:pt x="19" y="127"/>
                  </a:cubicBezTo>
                  <a:cubicBezTo>
                    <a:pt x="6" y="112"/>
                    <a:pt x="0" y="95"/>
                    <a:pt x="0" y="75"/>
                  </a:cubicBezTo>
                  <a:cubicBezTo>
                    <a:pt x="0" y="53"/>
                    <a:pt x="8" y="35"/>
                    <a:pt x="24" y="20"/>
                  </a:cubicBezTo>
                  <a:cubicBezTo>
                    <a:pt x="38" y="7"/>
                    <a:pt x="55" y="0"/>
                    <a:pt x="75" y="0"/>
                  </a:cubicBezTo>
                  <a:close/>
                  <a:moveTo>
                    <a:pt x="15" y="987"/>
                  </a:moveTo>
                  <a:cubicBezTo>
                    <a:pt x="15" y="265"/>
                    <a:pt x="15" y="265"/>
                    <a:pt x="15" y="265"/>
                  </a:cubicBezTo>
                  <a:cubicBezTo>
                    <a:pt x="138" y="265"/>
                    <a:pt x="138" y="265"/>
                    <a:pt x="138" y="265"/>
                  </a:cubicBezTo>
                  <a:cubicBezTo>
                    <a:pt x="138" y="987"/>
                    <a:pt x="138" y="987"/>
                    <a:pt x="138" y="987"/>
                  </a:cubicBezTo>
                  <a:lnTo>
                    <a:pt x="15" y="98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 name="Freeform 57"/>
            <p:cNvSpPr>
              <a:spLocks/>
            </p:cNvSpPr>
            <p:nvPr userDrawn="1"/>
          </p:nvSpPr>
          <p:spPr bwMode="gray">
            <a:xfrm>
              <a:off x="4836" y="604"/>
              <a:ext cx="31" cy="42"/>
            </a:xfrm>
            <a:custGeom>
              <a:avLst/>
              <a:gdLst>
                <a:gd name="T0" fmla="*/ 0 w 548"/>
                <a:gd name="T1" fmla="*/ 0 h 742"/>
                <a:gd name="T2" fmla="*/ 0 w 548"/>
                <a:gd name="T3" fmla="*/ 0 h 742"/>
                <a:gd name="T4" fmla="*/ 0 w 548"/>
                <a:gd name="T5" fmla="*/ 0 h 742"/>
                <a:gd name="T6" fmla="*/ 0 w 548"/>
                <a:gd name="T7" fmla="*/ 0 h 742"/>
                <a:gd name="T8" fmla="*/ 0 w 548"/>
                <a:gd name="T9" fmla="*/ 0 h 742"/>
                <a:gd name="T10" fmla="*/ 0 w 548"/>
                <a:gd name="T11" fmla="*/ 0 h 742"/>
                <a:gd name="T12" fmla="*/ 0 w 548"/>
                <a:gd name="T13" fmla="*/ 0 h 742"/>
                <a:gd name="T14" fmla="*/ 0 w 548"/>
                <a:gd name="T15" fmla="*/ 0 h 742"/>
                <a:gd name="T16" fmla="*/ 0 w 548"/>
                <a:gd name="T17" fmla="*/ 0 h 742"/>
                <a:gd name="T18" fmla="*/ 0 w 548"/>
                <a:gd name="T19" fmla="*/ 0 h 742"/>
                <a:gd name="T20" fmla="*/ 0 w 548"/>
                <a:gd name="T21" fmla="*/ 0 h 742"/>
                <a:gd name="T22" fmla="*/ 0 w 548"/>
                <a:gd name="T23" fmla="*/ 0 h 742"/>
                <a:gd name="T24" fmla="*/ 0 w 548"/>
                <a:gd name="T25" fmla="*/ 0 h 74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48" h="742">
                  <a:moveTo>
                    <a:pt x="0" y="742"/>
                  </a:moveTo>
                  <a:cubicBezTo>
                    <a:pt x="0" y="28"/>
                    <a:pt x="0" y="28"/>
                    <a:pt x="0" y="28"/>
                  </a:cubicBezTo>
                  <a:cubicBezTo>
                    <a:pt x="114" y="9"/>
                    <a:pt x="210" y="0"/>
                    <a:pt x="289" y="0"/>
                  </a:cubicBezTo>
                  <a:cubicBezTo>
                    <a:pt x="415" y="0"/>
                    <a:pt x="494" y="38"/>
                    <a:pt x="526" y="113"/>
                  </a:cubicBezTo>
                  <a:cubicBezTo>
                    <a:pt x="541" y="149"/>
                    <a:pt x="548" y="210"/>
                    <a:pt x="548" y="299"/>
                  </a:cubicBezTo>
                  <a:cubicBezTo>
                    <a:pt x="548" y="742"/>
                    <a:pt x="548" y="742"/>
                    <a:pt x="548" y="742"/>
                  </a:cubicBezTo>
                  <a:cubicBezTo>
                    <a:pt x="424" y="742"/>
                    <a:pt x="424" y="742"/>
                    <a:pt x="424" y="742"/>
                  </a:cubicBezTo>
                  <a:cubicBezTo>
                    <a:pt x="424" y="306"/>
                    <a:pt x="424" y="306"/>
                    <a:pt x="424" y="306"/>
                  </a:cubicBezTo>
                  <a:cubicBezTo>
                    <a:pt x="424" y="221"/>
                    <a:pt x="417" y="163"/>
                    <a:pt x="403" y="134"/>
                  </a:cubicBezTo>
                  <a:cubicBezTo>
                    <a:pt x="382" y="94"/>
                    <a:pt x="341" y="74"/>
                    <a:pt x="277" y="74"/>
                  </a:cubicBezTo>
                  <a:cubicBezTo>
                    <a:pt x="227" y="74"/>
                    <a:pt x="176" y="80"/>
                    <a:pt x="123" y="90"/>
                  </a:cubicBezTo>
                  <a:cubicBezTo>
                    <a:pt x="123" y="742"/>
                    <a:pt x="123" y="742"/>
                    <a:pt x="123" y="742"/>
                  </a:cubicBezTo>
                  <a:lnTo>
                    <a:pt x="0" y="7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 name="Freeform 58"/>
            <p:cNvSpPr>
              <a:spLocks noEditPoints="1"/>
            </p:cNvSpPr>
            <p:nvPr userDrawn="1"/>
          </p:nvSpPr>
          <p:spPr bwMode="gray">
            <a:xfrm>
              <a:off x="4876" y="604"/>
              <a:ext cx="32" cy="62"/>
            </a:xfrm>
            <a:custGeom>
              <a:avLst/>
              <a:gdLst>
                <a:gd name="T0" fmla="*/ 0 w 569"/>
                <a:gd name="T1" fmla="*/ 0 h 1098"/>
                <a:gd name="T2" fmla="*/ 0 w 569"/>
                <a:gd name="T3" fmla="*/ 0 h 1098"/>
                <a:gd name="T4" fmla="*/ 0 w 569"/>
                <a:gd name="T5" fmla="*/ 0 h 1098"/>
                <a:gd name="T6" fmla="*/ 0 w 569"/>
                <a:gd name="T7" fmla="*/ 0 h 1098"/>
                <a:gd name="T8" fmla="*/ 0 w 569"/>
                <a:gd name="T9" fmla="*/ 0 h 1098"/>
                <a:gd name="T10" fmla="*/ 0 w 569"/>
                <a:gd name="T11" fmla="*/ 0 h 1098"/>
                <a:gd name="T12" fmla="*/ 0 w 569"/>
                <a:gd name="T13" fmla="*/ 0 h 1098"/>
                <a:gd name="T14" fmla="*/ 0 w 569"/>
                <a:gd name="T15" fmla="*/ 0 h 1098"/>
                <a:gd name="T16" fmla="*/ 0 w 569"/>
                <a:gd name="T17" fmla="*/ 0 h 1098"/>
                <a:gd name="T18" fmla="*/ 0 w 569"/>
                <a:gd name="T19" fmla="*/ 0 h 1098"/>
                <a:gd name="T20" fmla="*/ 0 w 569"/>
                <a:gd name="T21" fmla="*/ 0 h 1098"/>
                <a:gd name="T22" fmla="*/ 0 w 569"/>
                <a:gd name="T23" fmla="*/ 0 h 1098"/>
                <a:gd name="T24" fmla="*/ 0 w 569"/>
                <a:gd name="T25" fmla="*/ 0 h 1098"/>
                <a:gd name="T26" fmla="*/ 0 w 569"/>
                <a:gd name="T27" fmla="*/ 0 h 1098"/>
                <a:gd name="T28" fmla="*/ 0 w 569"/>
                <a:gd name="T29" fmla="*/ 0 h 1098"/>
                <a:gd name="T30" fmla="*/ 0 w 569"/>
                <a:gd name="T31" fmla="*/ 0 h 1098"/>
                <a:gd name="T32" fmla="*/ 0 w 569"/>
                <a:gd name="T33" fmla="*/ 0 h 1098"/>
                <a:gd name="T34" fmla="*/ 0 w 569"/>
                <a:gd name="T35" fmla="*/ 0 h 1098"/>
                <a:gd name="T36" fmla="*/ 0 w 569"/>
                <a:gd name="T37" fmla="*/ 0 h 1098"/>
                <a:gd name="T38" fmla="*/ 0 w 569"/>
                <a:gd name="T39" fmla="*/ 0 h 1098"/>
                <a:gd name="T40" fmla="*/ 0 w 569"/>
                <a:gd name="T41" fmla="*/ 0 h 1098"/>
                <a:gd name="T42" fmla="*/ 0 w 569"/>
                <a:gd name="T43" fmla="*/ 0 h 1098"/>
                <a:gd name="T44" fmla="*/ 0 w 569"/>
                <a:gd name="T45" fmla="*/ 0 h 1098"/>
                <a:gd name="T46" fmla="*/ 0 w 569"/>
                <a:gd name="T47" fmla="*/ 0 h 1098"/>
                <a:gd name="T48" fmla="*/ 0 w 569"/>
                <a:gd name="T49" fmla="*/ 0 h 1098"/>
                <a:gd name="T50" fmla="*/ 0 w 569"/>
                <a:gd name="T51" fmla="*/ 0 h 1098"/>
                <a:gd name="T52" fmla="*/ 0 w 569"/>
                <a:gd name="T53" fmla="*/ 0 h 1098"/>
                <a:gd name="T54" fmla="*/ 0 w 569"/>
                <a:gd name="T55" fmla="*/ 0 h 1098"/>
                <a:gd name="T56" fmla="*/ 0 w 569"/>
                <a:gd name="T57" fmla="*/ 0 h 1098"/>
                <a:gd name="T58" fmla="*/ 0 w 569"/>
                <a:gd name="T59" fmla="*/ 0 h 109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69" h="1098">
                  <a:moveTo>
                    <a:pt x="445" y="677"/>
                  </a:moveTo>
                  <a:cubicBezTo>
                    <a:pt x="427" y="697"/>
                    <a:pt x="412" y="712"/>
                    <a:pt x="399" y="721"/>
                  </a:cubicBezTo>
                  <a:cubicBezTo>
                    <a:pt x="362" y="748"/>
                    <a:pt x="314" y="762"/>
                    <a:pt x="257" y="762"/>
                  </a:cubicBezTo>
                  <a:cubicBezTo>
                    <a:pt x="192" y="762"/>
                    <a:pt x="139" y="744"/>
                    <a:pt x="97" y="708"/>
                  </a:cubicBezTo>
                  <a:cubicBezTo>
                    <a:pt x="32" y="654"/>
                    <a:pt x="0" y="556"/>
                    <a:pt x="0" y="414"/>
                  </a:cubicBezTo>
                  <a:cubicBezTo>
                    <a:pt x="0" y="300"/>
                    <a:pt x="24" y="206"/>
                    <a:pt x="71" y="131"/>
                  </a:cubicBezTo>
                  <a:cubicBezTo>
                    <a:pt x="126" y="44"/>
                    <a:pt x="216" y="0"/>
                    <a:pt x="340" y="0"/>
                  </a:cubicBezTo>
                  <a:cubicBezTo>
                    <a:pt x="414" y="0"/>
                    <a:pt x="490" y="9"/>
                    <a:pt x="569" y="28"/>
                  </a:cubicBezTo>
                  <a:cubicBezTo>
                    <a:pt x="569" y="601"/>
                    <a:pt x="569" y="601"/>
                    <a:pt x="569" y="601"/>
                  </a:cubicBezTo>
                  <a:cubicBezTo>
                    <a:pt x="569" y="707"/>
                    <a:pt x="564" y="788"/>
                    <a:pt x="555" y="843"/>
                  </a:cubicBezTo>
                  <a:cubicBezTo>
                    <a:pt x="538" y="944"/>
                    <a:pt x="494" y="1013"/>
                    <a:pt x="422" y="1052"/>
                  </a:cubicBezTo>
                  <a:cubicBezTo>
                    <a:pt x="363" y="1083"/>
                    <a:pt x="286" y="1098"/>
                    <a:pt x="191" y="1098"/>
                  </a:cubicBezTo>
                  <a:cubicBezTo>
                    <a:pt x="164" y="1098"/>
                    <a:pt x="133" y="1096"/>
                    <a:pt x="98" y="1092"/>
                  </a:cubicBezTo>
                  <a:cubicBezTo>
                    <a:pt x="98" y="1018"/>
                    <a:pt x="98" y="1018"/>
                    <a:pt x="98" y="1018"/>
                  </a:cubicBezTo>
                  <a:cubicBezTo>
                    <a:pt x="130" y="1022"/>
                    <a:pt x="160" y="1024"/>
                    <a:pt x="190" y="1024"/>
                  </a:cubicBezTo>
                  <a:cubicBezTo>
                    <a:pt x="258" y="1024"/>
                    <a:pt x="308" y="1015"/>
                    <a:pt x="341" y="997"/>
                  </a:cubicBezTo>
                  <a:cubicBezTo>
                    <a:pt x="390" y="971"/>
                    <a:pt x="421" y="924"/>
                    <a:pt x="434" y="858"/>
                  </a:cubicBezTo>
                  <a:cubicBezTo>
                    <a:pt x="442" y="821"/>
                    <a:pt x="445" y="773"/>
                    <a:pt x="445" y="716"/>
                  </a:cubicBezTo>
                  <a:lnTo>
                    <a:pt x="445" y="677"/>
                  </a:lnTo>
                  <a:close/>
                  <a:moveTo>
                    <a:pt x="445" y="81"/>
                  </a:moveTo>
                  <a:cubicBezTo>
                    <a:pt x="411" y="77"/>
                    <a:pt x="380" y="74"/>
                    <a:pt x="353" y="74"/>
                  </a:cubicBezTo>
                  <a:cubicBezTo>
                    <a:pt x="301" y="74"/>
                    <a:pt x="260" y="85"/>
                    <a:pt x="231" y="106"/>
                  </a:cubicBezTo>
                  <a:cubicBezTo>
                    <a:pt x="197" y="130"/>
                    <a:pt x="171" y="173"/>
                    <a:pt x="152" y="233"/>
                  </a:cubicBezTo>
                  <a:cubicBezTo>
                    <a:pt x="135" y="287"/>
                    <a:pt x="126" y="348"/>
                    <a:pt x="126" y="419"/>
                  </a:cubicBezTo>
                  <a:cubicBezTo>
                    <a:pt x="126" y="517"/>
                    <a:pt x="142" y="589"/>
                    <a:pt x="174" y="633"/>
                  </a:cubicBezTo>
                  <a:cubicBezTo>
                    <a:pt x="199" y="669"/>
                    <a:pt x="233" y="687"/>
                    <a:pt x="274" y="687"/>
                  </a:cubicBezTo>
                  <a:cubicBezTo>
                    <a:pt x="308" y="687"/>
                    <a:pt x="341" y="676"/>
                    <a:pt x="371" y="654"/>
                  </a:cubicBezTo>
                  <a:cubicBezTo>
                    <a:pt x="401" y="631"/>
                    <a:pt x="423" y="602"/>
                    <a:pt x="435" y="566"/>
                  </a:cubicBezTo>
                  <a:cubicBezTo>
                    <a:pt x="442" y="547"/>
                    <a:pt x="445" y="520"/>
                    <a:pt x="445" y="483"/>
                  </a:cubicBezTo>
                  <a:lnTo>
                    <a:pt x="445" y="8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 name="Freeform 59"/>
            <p:cNvSpPr>
              <a:spLocks/>
            </p:cNvSpPr>
            <p:nvPr userDrawn="1"/>
          </p:nvSpPr>
          <p:spPr bwMode="gray">
            <a:xfrm>
              <a:off x="4939" y="595"/>
              <a:ext cx="18" cy="51"/>
            </a:xfrm>
            <a:custGeom>
              <a:avLst/>
              <a:gdLst>
                <a:gd name="T0" fmla="*/ 0 w 318"/>
                <a:gd name="T1" fmla="*/ 0 h 917"/>
                <a:gd name="T2" fmla="*/ 0 w 318"/>
                <a:gd name="T3" fmla="*/ 0 h 917"/>
                <a:gd name="T4" fmla="*/ 0 w 318"/>
                <a:gd name="T5" fmla="*/ 0 h 917"/>
                <a:gd name="T6" fmla="*/ 0 w 318"/>
                <a:gd name="T7" fmla="*/ 0 h 917"/>
                <a:gd name="T8" fmla="*/ 0 w 318"/>
                <a:gd name="T9" fmla="*/ 0 h 917"/>
                <a:gd name="T10" fmla="*/ 0 w 318"/>
                <a:gd name="T11" fmla="*/ 0 h 917"/>
                <a:gd name="T12" fmla="*/ 0 w 318"/>
                <a:gd name="T13" fmla="*/ 0 h 917"/>
                <a:gd name="T14" fmla="*/ 0 w 318"/>
                <a:gd name="T15" fmla="*/ 0 h 917"/>
                <a:gd name="T16" fmla="*/ 0 w 318"/>
                <a:gd name="T17" fmla="*/ 0 h 917"/>
                <a:gd name="T18" fmla="*/ 0 w 318"/>
                <a:gd name="T19" fmla="*/ 0 h 917"/>
                <a:gd name="T20" fmla="*/ 0 w 318"/>
                <a:gd name="T21" fmla="*/ 0 h 917"/>
                <a:gd name="T22" fmla="*/ 0 w 318"/>
                <a:gd name="T23" fmla="*/ 0 h 917"/>
                <a:gd name="T24" fmla="*/ 0 w 318"/>
                <a:gd name="T25" fmla="*/ 0 h 917"/>
                <a:gd name="T26" fmla="*/ 0 w 318"/>
                <a:gd name="T27" fmla="*/ 0 h 917"/>
                <a:gd name="T28" fmla="*/ 0 w 318"/>
                <a:gd name="T29" fmla="*/ 0 h 917"/>
                <a:gd name="T30" fmla="*/ 0 w 318"/>
                <a:gd name="T31" fmla="*/ 0 h 917"/>
                <a:gd name="T32" fmla="*/ 0 w 318"/>
                <a:gd name="T33" fmla="*/ 0 h 91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18" h="917">
                  <a:moveTo>
                    <a:pt x="0" y="0"/>
                  </a:moveTo>
                  <a:cubicBezTo>
                    <a:pt x="124" y="0"/>
                    <a:pt x="124" y="0"/>
                    <a:pt x="124" y="0"/>
                  </a:cubicBezTo>
                  <a:cubicBezTo>
                    <a:pt x="124" y="195"/>
                    <a:pt x="124" y="195"/>
                    <a:pt x="124" y="195"/>
                  </a:cubicBezTo>
                  <a:cubicBezTo>
                    <a:pt x="318" y="195"/>
                    <a:pt x="318" y="195"/>
                    <a:pt x="318" y="195"/>
                  </a:cubicBezTo>
                  <a:cubicBezTo>
                    <a:pt x="318" y="273"/>
                    <a:pt x="318" y="273"/>
                    <a:pt x="318" y="273"/>
                  </a:cubicBezTo>
                  <a:cubicBezTo>
                    <a:pt x="124" y="273"/>
                    <a:pt x="124" y="273"/>
                    <a:pt x="124" y="273"/>
                  </a:cubicBezTo>
                  <a:cubicBezTo>
                    <a:pt x="124" y="656"/>
                    <a:pt x="124" y="656"/>
                    <a:pt x="124" y="656"/>
                  </a:cubicBezTo>
                  <a:cubicBezTo>
                    <a:pt x="124" y="729"/>
                    <a:pt x="135" y="778"/>
                    <a:pt x="156" y="804"/>
                  </a:cubicBezTo>
                  <a:cubicBezTo>
                    <a:pt x="171" y="821"/>
                    <a:pt x="194" y="832"/>
                    <a:pt x="225" y="836"/>
                  </a:cubicBezTo>
                  <a:cubicBezTo>
                    <a:pt x="235" y="837"/>
                    <a:pt x="252" y="838"/>
                    <a:pt x="277" y="838"/>
                  </a:cubicBezTo>
                  <a:cubicBezTo>
                    <a:pt x="318" y="838"/>
                    <a:pt x="318" y="838"/>
                    <a:pt x="318" y="838"/>
                  </a:cubicBezTo>
                  <a:cubicBezTo>
                    <a:pt x="318" y="917"/>
                    <a:pt x="318" y="917"/>
                    <a:pt x="318" y="917"/>
                  </a:cubicBezTo>
                  <a:cubicBezTo>
                    <a:pt x="251" y="917"/>
                    <a:pt x="251" y="917"/>
                    <a:pt x="251" y="917"/>
                  </a:cubicBezTo>
                  <a:cubicBezTo>
                    <a:pt x="198" y="917"/>
                    <a:pt x="157" y="913"/>
                    <a:pt x="127" y="904"/>
                  </a:cubicBezTo>
                  <a:cubicBezTo>
                    <a:pt x="64" y="887"/>
                    <a:pt x="26" y="846"/>
                    <a:pt x="11" y="782"/>
                  </a:cubicBezTo>
                  <a:cubicBezTo>
                    <a:pt x="4" y="747"/>
                    <a:pt x="0" y="699"/>
                    <a:pt x="0" y="638"/>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 name="Freeform 60"/>
            <p:cNvSpPr>
              <a:spLocks noEditPoints="1"/>
            </p:cNvSpPr>
            <p:nvPr userDrawn="1"/>
          </p:nvSpPr>
          <p:spPr bwMode="gray">
            <a:xfrm>
              <a:off x="4963" y="604"/>
              <a:ext cx="34" cy="43"/>
            </a:xfrm>
            <a:custGeom>
              <a:avLst/>
              <a:gdLst>
                <a:gd name="T0" fmla="*/ 0 w 607"/>
                <a:gd name="T1" fmla="*/ 0 h 762"/>
                <a:gd name="T2" fmla="*/ 0 w 607"/>
                <a:gd name="T3" fmla="*/ 0 h 762"/>
                <a:gd name="T4" fmla="*/ 0 w 607"/>
                <a:gd name="T5" fmla="*/ 0 h 762"/>
                <a:gd name="T6" fmla="*/ 0 w 607"/>
                <a:gd name="T7" fmla="*/ 0 h 762"/>
                <a:gd name="T8" fmla="*/ 0 w 607"/>
                <a:gd name="T9" fmla="*/ 0 h 762"/>
                <a:gd name="T10" fmla="*/ 0 w 607"/>
                <a:gd name="T11" fmla="*/ 0 h 762"/>
                <a:gd name="T12" fmla="*/ 0 w 607"/>
                <a:gd name="T13" fmla="*/ 0 h 762"/>
                <a:gd name="T14" fmla="*/ 0 w 607"/>
                <a:gd name="T15" fmla="*/ 0 h 762"/>
                <a:gd name="T16" fmla="*/ 0 w 607"/>
                <a:gd name="T17" fmla="*/ 0 h 762"/>
                <a:gd name="T18" fmla="*/ 0 w 607"/>
                <a:gd name="T19" fmla="*/ 0 h 762"/>
                <a:gd name="T20" fmla="*/ 0 w 607"/>
                <a:gd name="T21" fmla="*/ 0 h 762"/>
                <a:gd name="T22" fmla="*/ 0 w 607"/>
                <a:gd name="T23" fmla="*/ 0 h 762"/>
                <a:gd name="T24" fmla="*/ 0 w 607"/>
                <a:gd name="T25" fmla="*/ 0 h 762"/>
                <a:gd name="T26" fmla="*/ 0 w 607"/>
                <a:gd name="T27" fmla="*/ 0 h 762"/>
                <a:gd name="T28" fmla="*/ 0 w 607"/>
                <a:gd name="T29" fmla="*/ 0 h 762"/>
                <a:gd name="T30" fmla="*/ 0 w 607"/>
                <a:gd name="T31" fmla="*/ 0 h 762"/>
                <a:gd name="T32" fmla="*/ 0 w 607"/>
                <a:gd name="T33" fmla="*/ 0 h 7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4" y="762"/>
                  </a:cubicBezTo>
                  <a:cubicBezTo>
                    <a:pt x="101" y="762"/>
                    <a:pt x="0" y="633"/>
                    <a:pt x="0" y="375"/>
                  </a:cubicBezTo>
                  <a:cubicBezTo>
                    <a:pt x="0" y="260"/>
                    <a:pt x="24" y="169"/>
                    <a:pt x="73" y="103"/>
                  </a:cubicBezTo>
                  <a:cubicBezTo>
                    <a:pt x="123" y="34"/>
                    <a:pt x="200" y="0"/>
                    <a:pt x="304" y="0"/>
                  </a:cubicBezTo>
                  <a:close/>
                  <a:moveTo>
                    <a:pt x="304" y="74"/>
                  </a:moveTo>
                  <a:cubicBezTo>
                    <a:pt x="234" y="74"/>
                    <a:pt x="186" y="106"/>
                    <a:pt x="159" y="168"/>
                  </a:cubicBezTo>
                  <a:cubicBezTo>
                    <a:pt x="137" y="220"/>
                    <a:pt x="126" y="290"/>
                    <a:pt x="126" y="377"/>
                  </a:cubicBezTo>
                  <a:cubicBezTo>
                    <a:pt x="126" y="469"/>
                    <a:pt x="137" y="541"/>
                    <a:pt x="159" y="593"/>
                  </a:cubicBezTo>
                  <a:cubicBezTo>
                    <a:pt x="186"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6" name="Freeform 61"/>
            <p:cNvSpPr>
              <a:spLocks/>
            </p:cNvSpPr>
            <p:nvPr userDrawn="1"/>
          </p:nvSpPr>
          <p:spPr bwMode="gray">
            <a:xfrm>
              <a:off x="5007" y="604"/>
              <a:ext cx="52" cy="42"/>
            </a:xfrm>
            <a:custGeom>
              <a:avLst/>
              <a:gdLst>
                <a:gd name="T0" fmla="*/ 0 w 933"/>
                <a:gd name="T1" fmla="*/ 0 h 742"/>
                <a:gd name="T2" fmla="*/ 0 w 933"/>
                <a:gd name="T3" fmla="*/ 0 h 742"/>
                <a:gd name="T4" fmla="*/ 0 w 933"/>
                <a:gd name="T5" fmla="*/ 0 h 742"/>
                <a:gd name="T6" fmla="*/ 0 w 933"/>
                <a:gd name="T7" fmla="*/ 0 h 742"/>
                <a:gd name="T8" fmla="*/ 0 w 933"/>
                <a:gd name="T9" fmla="*/ 0 h 742"/>
                <a:gd name="T10" fmla="*/ 0 w 933"/>
                <a:gd name="T11" fmla="*/ 0 h 742"/>
                <a:gd name="T12" fmla="*/ 0 w 933"/>
                <a:gd name="T13" fmla="*/ 0 h 742"/>
                <a:gd name="T14" fmla="*/ 0 w 933"/>
                <a:gd name="T15" fmla="*/ 0 h 742"/>
                <a:gd name="T16" fmla="*/ 0 w 933"/>
                <a:gd name="T17" fmla="*/ 0 h 742"/>
                <a:gd name="T18" fmla="*/ 0 w 933"/>
                <a:gd name="T19" fmla="*/ 0 h 742"/>
                <a:gd name="T20" fmla="*/ 0 w 933"/>
                <a:gd name="T21" fmla="*/ 0 h 742"/>
                <a:gd name="T22" fmla="*/ 0 w 933"/>
                <a:gd name="T23" fmla="*/ 0 h 742"/>
                <a:gd name="T24" fmla="*/ 0 w 933"/>
                <a:gd name="T25" fmla="*/ 0 h 742"/>
                <a:gd name="T26" fmla="*/ 0 w 933"/>
                <a:gd name="T27" fmla="*/ 0 h 742"/>
                <a:gd name="T28" fmla="*/ 0 w 933"/>
                <a:gd name="T29" fmla="*/ 0 h 742"/>
                <a:gd name="T30" fmla="*/ 0 w 933"/>
                <a:gd name="T31" fmla="*/ 0 h 742"/>
                <a:gd name="T32" fmla="*/ 0 w 933"/>
                <a:gd name="T33" fmla="*/ 0 h 742"/>
                <a:gd name="T34" fmla="*/ 0 w 933"/>
                <a:gd name="T35" fmla="*/ 0 h 742"/>
                <a:gd name="T36" fmla="*/ 0 w 933"/>
                <a:gd name="T37" fmla="*/ 0 h 742"/>
                <a:gd name="T38" fmla="*/ 0 w 933"/>
                <a:gd name="T39" fmla="*/ 0 h 742"/>
                <a:gd name="T40" fmla="*/ 0 w 933"/>
                <a:gd name="T41" fmla="*/ 0 h 74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33" h="742">
                  <a:moveTo>
                    <a:pt x="0" y="742"/>
                  </a:moveTo>
                  <a:cubicBezTo>
                    <a:pt x="0" y="28"/>
                    <a:pt x="0" y="28"/>
                    <a:pt x="0" y="28"/>
                  </a:cubicBezTo>
                  <a:cubicBezTo>
                    <a:pt x="113" y="9"/>
                    <a:pt x="202" y="0"/>
                    <a:pt x="267" y="0"/>
                  </a:cubicBezTo>
                  <a:cubicBezTo>
                    <a:pt x="352" y="0"/>
                    <a:pt x="417" y="15"/>
                    <a:pt x="460" y="46"/>
                  </a:cubicBezTo>
                  <a:cubicBezTo>
                    <a:pt x="538" y="15"/>
                    <a:pt x="615" y="0"/>
                    <a:pt x="691" y="0"/>
                  </a:cubicBezTo>
                  <a:cubicBezTo>
                    <a:pt x="808" y="0"/>
                    <a:pt x="881" y="38"/>
                    <a:pt x="912" y="114"/>
                  </a:cubicBezTo>
                  <a:cubicBezTo>
                    <a:pt x="926" y="149"/>
                    <a:pt x="933" y="211"/>
                    <a:pt x="933" y="299"/>
                  </a:cubicBezTo>
                  <a:cubicBezTo>
                    <a:pt x="933" y="742"/>
                    <a:pt x="933" y="742"/>
                    <a:pt x="933" y="742"/>
                  </a:cubicBezTo>
                  <a:cubicBezTo>
                    <a:pt x="809" y="742"/>
                    <a:pt x="809" y="742"/>
                    <a:pt x="809" y="742"/>
                  </a:cubicBezTo>
                  <a:cubicBezTo>
                    <a:pt x="809" y="306"/>
                    <a:pt x="809" y="306"/>
                    <a:pt x="809" y="306"/>
                  </a:cubicBezTo>
                  <a:cubicBezTo>
                    <a:pt x="809" y="222"/>
                    <a:pt x="803" y="164"/>
                    <a:pt x="790" y="135"/>
                  </a:cubicBezTo>
                  <a:cubicBezTo>
                    <a:pt x="771" y="94"/>
                    <a:pt x="733" y="74"/>
                    <a:pt x="675" y="74"/>
                  </a:cubicBezTo>
                  <a:cubicBezTo>
                    <a:pt x="627" y="74"/>
                    <a:pt x="578" y="86"/>
                    <a:pt x="528" y="108"/>
                  </a:cubicBezTo>
                  <a:cubicBezTo>
                    <a:pt x="528" y="742"/>
                    <a:pt x="528" y="742"/>
                    <a:pt x="528" y="742"/>
                  </a:cubicBezTo>
                  <a:cubicBezTo>
                    <a:pt x="405" y="742"/>
                    <a:pt x="405" y="742"/>
                    <a:pt x="405" y="742"/>
                  </a:cubicBezTo>
                  <a:cubicBezTo>
                    <a:pt x="405" y="301"/>
                    <a:pt x="405" y="301"/>
                    <a:pt x="405" y="301"/>
                  </a:cubicBezTo>
                  <a:cubicBezTo>
                    <a:pt x="405" y="219"/>
                    <a:pt x="398" y="164"/>
                    <a:pt x="385" y="135"/>
                  </a:cubicBezTo>
                  <a:cubicBezTo>
                    <a:pt x="366" y="94"/>
                    <a:pt x="327" y="74"/>
                    <a:pt x="267" y="74"/>
                  </a:cubicBezTo>
                  <a:cubicBezTo>
                    <a:pt x="221" y="74"/>
                    <a:pt x="173" y="80"/>
                    <a:pt x="124" y="90"/>
                  </a:cubicBezTo>
                  <a:cubicBezTo>
                    <a:pt x="124" y="742"/>
                    <a:pt x="124" y="742"/>
                    <a:pt x="124" y="742"/>
                  </a:cubicBezTo>
                  <a:lnTo>
                    <a:pt x="0" y="7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 name="Freeform 62"/>
            <p:cNvSpPr>
              <a:spLocks noEditPoints="1"/>
            </p:cNvSpPr>
            <p:nvPr userDrawn="1"/>
          </p:nvSpPr>
          <p:spPr bwMode="gray">
            <a:xfrm>
              <a:off x="5069" y="604"/>
              <a:ext cx="34" cy="43"/>
            </a:xfrm>
            <a:custGeom>
              <a:avLst/>
              <a:gdLst>
                <a:gd name="T0" fmla="*/ 0 w 607"/>
                <a:gd name="T1" fmla="*/ 0 h 762"/>
                <a:gd name="T2" fmla="*/ 0 w 607"/>
                <a:gd name="T3" fmla="*/ 0 h 762"/>
                <a:gd name="T4" fmla="*/ 0 w 607"/>
                <a:gd name="T5" fmla="*/ 0 h 762"/>
                <a:gd name="T6" fmla="*/ 0 w 607"/>
                <a:gd name="T7" fmla="*/ 0 h 762"/>
                <a:gd name="T8" fmla="*/ 0 w 607"/>
                <a:gd name="T9" fmla="*/ 0 h 762"/>
                <a:gd name="T10" fmla="*/ 0 w 607"/>
                <a:gd name="T11" fmla="*/ 0 h 762"/>
                <a:gd name="T12" fmla="*/ 0 w 607"/>
                <a:gd name="T13" fmla="*/ 0 h 762"/>
                <a:gd name="T14" fmla="*/ 0 w 607"/>
                <a:gd name="T15" fmla="*/ 0 h 762"/>
                <a:gd name="T16" fmla="*/ 0 w 607"/>
                <a:gd name="T17" fmla="*/ 0 h 762"/>
                <a:gd name="T18" fmla="*/ 0 w 607"/>
                <a:gd name="T19" fmla="*/ 0 h 762"/>
                <a:gd name="T20" fmla="*/ 0 w 607"/>
                <a:gd name="T21" fmla="*/ 0 h 762"/>
                <a:gd name="T22" fmla="*/ 0 w 607"/>
                <a:gd name="T23" fmla="*/ 0 h 762"/>
                <a:gd name="T24" fmla="*/ 0 w 607"/>
                <a:gd name="T25" fmla="*/ 0 h 762"/>
                <a:gd name="T26" fmla="*/ 0 w 607"/>
                <a:gd name="T27" fmla="*/ 0 h 762"/>
                <a:gd name="T28" fmla="*/ 0 w 607"/>
                <a:gd name="T29" fmla="*/ 0 h 762"/>
                <a:gd name="T30" fmla="*/ 0 w 607"/>
                <a:gd name="T31" fmla="*/ 0 h 762"/>
                <a:gd name="T32" fmla="*/ 0 w 607"/>
                <a:gd name="T33" fmla="*/ 0 h 7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4" y="762"/>
                  </a:cubicBezTo>
                  <a:cubicBezTo>
                    <a:pt x="101" y="762"/>
                    <a:pt x="0" y="633"/>
                    <a:pt x="0" y="375"/>
                  </a:cubicBezTo>
                  <a:cubicBezTo>
                    <a:pt x="0" y="260"/>
                    <a:pt x="24" y="169"/>
                    <a:pt x="73" y="103"/>
                  </a:cubicBezTo>
                  <a:cubicBezTo>
                    <a:pt x="123" y="34"/>
                    <a:pt x="200" y="0"/>
                    <a:pt x="304" y="0"/>
                  </a:cubicBezTo>
                  <a:close/>
                  <a:moveTo>
                    <a:pt x="304" y="74"/>
                  </a:moveTo>
                  <a:cubicBezTo>
                    <a:pt x="234" y="74"/>
                    <a:pt x="186" y="106"/>
                    <a:pt x="159" y="168"/>
                  </a:cubicBezTo>
                  <a:cubicBezTo>
                    <a:pt x="137" y="220"/>
                    <a:pt x="126" y="290"/>
                    <a:pt x="126" y="377"/>
                  </a:cubicBezTo>
                  <a:cubicBezTo>
                    <a:pt x="126" y="469"/>
                    <a:pt x="137" y="541"/>
                    <a:pt x="159" y="593"/>
                  </a:cubicBezTo>
                  <a:cubicBezTo>
                    <a:pt x="186"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8" name="Freeform 63"/>
            <p:cNvSpPr>
              <a:spLocks/>
            </p:cNvSpPr>
            <p:nvPr userDrawn="1"/>
          </p:nvSpPr>
          <p:spPr bwMode="gray">
            <a:xfrm>
              <a:off x="5113" y="604"/>
              <a:ext cx="17" cy="42"/>
            </a:xfrm>
            <a:custGeom>
              <a:avLst/>
              <a:gdLst>
                <a:gd name="T0" fmla="*/ 0 w 312"/>
                <a:gd name="T1" fmla="*/ 0 h 742"/>
                <a:gd name="T2" fmla="*/ 0 w 312"/>
                <a:gd name="T3" fmla="*/ 0 h 742"/>
                <a:gd name="T4" fmla="*/ 0 w 312"/>
                <a:gd name="T5" fmla="*/ 0 h 742"/>
                <a:gd name="T6" fmla="*/ 0 w 312"/>
                <a:gd name="T7" fmla="*/ 0 h 742"/>
                <a:gd name="T8" fmla="*/ 0 w 312"/>
                <a:gd name="T9" fmla="*/ 0 h 742"/>
                <a:gd name="T10" fmla="*/ 0 w 312"/>
                <a:gd name="T11" fmla="*/ 0 h 742"/>
                <a:gd name="T12" fmla="*/ 0 w 312"/>
                <a:gd name="T13" fmla="*/ 0 h 7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2" h="742">
                  <a:moveTo>
                    <a:pt x="0" y="742"/>
                  </a:moveTo>
                  <a:cubicBezTo>
                    <a:pt x="0" y="31"/>
                    <a:pt x="0" y="31"/>
                    <a:pt x="0" y="31"/>
                  </a:cubicBezTo>
                  <a:cubicBezTo>
                    <a:pt x="94" y="11"/>
                    <a:pt x="198" y="1"/>
                    <a:pt x="312" y="0"/>
                  </a:cubicBezTo>
                  <a:cubicBezTo>
                    <a:pt x="312" y="77"/>
                    <a:pt x="312" y="77"/>
                    <a:pt x="312" y="77"/>
                  </a:cubicBezTo>
                  <a:cubicBezTo>
                    <a:pt x="243" y="78"/>
                    <a:pt x="180" y="82"/>
                    <a:pt x="124" y="90"/>
                  </a:cubicBezTo>
                  <a:cubicBezTo>
                    <a:pt x="124" y="742"/>
                    <a:pt x="124" y="742"/>
                    <a:pt x="124" y="742"/>
                  </a:cubicBezTo>
                  <a:lnTo>
                    <a:pt x="0" y="7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9" name="Freeform 64"/>
            <p:cNvSpPr>
              <a:spLocks/>
            </p:cNvSpPr>
            <p:nvPr userDrawn="1"/>
          </p:nvSpPr>
          <p:spPr bwMode="gray">
            <a:xfrm>
              <a:off x="5138" y="604"/>
              <a:ext cx="17" cy="42"/>
            </a:xfrm>
            <a:custGeom>
              <a:avLst/>
              <a:gdLst>
                <a:gd name="T0" fmla="*/ 0 w 312"/>
                <a:gd name="T1" fmla="*/ 0 h 742"/>
                <a:gd name="T2" fmla="*/ 0 w 312"/>
                <a:gd name="T3" fmla="*/ 0 h 742"/>
                <a:gd name="T4" fmla="*/ 0 w 312"/>
                <a:gd name="T5" fmla="*/ 0 h 742"/>
                <a:gd name="T6" fmla="*/ 0 w 312"/>
                <a:gd name="T7" fmla="*/ 0 h 742"/>
                <a:gd name="T8" fmla="*/ 0 w 312"/>
                <a:gd name="T9" fmla="*/ 0 h 742"/>
                <a:gd name="T10" fmla="*/ 0 w 312"/>
                <a:gd name="T11" fmla="*/ 0 h 742"/>
                <a:gd name="T12" fmla="*/ 0 w 312"/>
                <a:gd name="T13" fmla="*/ 0 h 7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2" h="742">
                  <a:moveTo>
                    <a:pt x="0" y="742"/>
                  </a:moveTo>
                  <a:cubicBezTo>
                    <a:pt x="0" y="31"/>
                    <a:pt x="0" y="31"/>
                    <a:pt x="0" y="31"/>
                  </a:cubicBezTo>
                  <a:cubicBezTo>
                    <a:pt x="94" y="11"/>
                    <a:pt x="198" y="1"/>
                    <a:pt x="312" y="0"/>
                  </a:cubicBezTo>
                  <a:cubicBezTo>
                    <a:pt x="312" y="77"/>
                    <a:pt x="312" y="77"/>
                    <a:pt x="312" y="77"/>
                  </a:cubicBezTo>
                  <a:cubicBezTo>
                    <a:pt x="243" y="78"/>
                    <a:pt x="180" y="82"/>
                    <a:pt x="124" y="90"/>
                  </a:cubicBezTo>
                  <a:cubicBezTo>
                    <a:pt x="124" y="742"/>
                    <a:pt x="124" y="742"/>
                    <a:pt x="124" y="742"/>
                  </a:cubicBezTo>
                  <a:lnTo>
                    <a:pt x="0" y="7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0" name="Freeform 65"/>
            <p:cNvSpPr>
              <a:spLocks noEditPoints="1"/>
            </p:cNvSpPr>
            <p:nvPr userDrawn="1"/>
          </p:nvSpPr>
          <p:spPr bwMode="gray">
            <a:xfrm>
              <a:off x="5160" y="604"/>
              <a:ext cx="34" cy="43"/>
            </a:xfrm>
            <a:custGeom>
              <a:avLst/>
              <a:gdLst>
                <a:gd name="T0" fmla="*/ 0 w 607"/>
                <a:gd name="T1" fmla="*/ 0 h 762"/>
                <a:gd name="T2" fmla="*/ 0 w 607"/>
                <a:gd name="T3" fmla="*/ 0 h 762"/>
                <a:gd name="T4" fmla="*/ 0 w 607"/>
                <a:gd name="T5" fmla="*/ 0 h 762"/>
                <a:gd name="T6" fmla="*/ 0 w 607"/>
                <a:gd name="T7" fmla="*/ 0 h 762"/>
                <a:gd name="T8" fmla="*/ 0 w 607"/>
                <a:gd name="T9" fmla="*/ 0 h 762"/>
                <a:gd name="T10" fmla="*/ 0 w 607"/>
                <a:gd name="T11" fmla="*/ 0 h 762"/>
                <a:gd name="T12" fmla="*/ 0 w 607"/>
                <a:gd name="T13" fmla="*/ 0 h 762"/>
                <a:gd name="T14" fmla="*/ 0 w 607"/>
                <a:gd name="T15" fmla="*/ 0 h 762"/>
                <a:gd name="T16" fmla="*/ 0 w 607"/>
                <a:gd name="T17" fmla="*/ 0 h 762"/>
                <a:gd name="T18" fmla="*/ 0 w 607"/>
                <a:gd name="T19" fmla="*/ 0 h 762"/>
                <a:gd name="T20" fmla="*/ 0 w 607"/>
                <a:gd name="T21" fmla="*/ 0 h 762"/>
                <a:gd name="T22" fmla="*/ 0 w 607"/>
                <a:gd name="T23" fmla="*/ 0 h 762"/>
                <a:gd name="T24" fmla="*/ 0 w 607"/>
                <a:gd name="T25" fmla="*/ 0 h 762"/>
                <a:gd name="T26" fmla="*/ 0 w 607"/>
                <a:gd name="T27" fmla="*/ 0 h 762"/>
                <a:gd name="T28" fmla="*/ 0 w 607"/>
                <a:gd name="T29" fmla="*/ 0 h 762"/>
                <a:gd name="T30" fmla="*/ 0 w 607"/>
                <a:gd name="T31" fmla="*/ 0 h 762"/>
                <a:gd name="T32" fmla="*/ 0 w 607"/>
                <a:gd name="T33" fmla="*/ 0 h 7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5" y="762"/>
                  </a:cubicBezTo>
                  <a:cubicBezTo>
                    <a:pt x="102" y="762"/>
                    <a:pt x="0" y="633"/>
                    <a:pt x="0" y="375"/>
                  </a:cubicBezTo>
                  <a:cubicBezTo>
                    <a:pt x="0" y="260"/>
                    <a:pt x="24" y="169"/>
                    <a:pt x="73" y="103"/>
                  </a:cubicBezTo>
                  <a:cubicBezTo>
                    <a:pt x="123" y="34"/>
                    <a:pt x="200" y="0"/>
                    <a:pt x="304" y="0"/>
                  </a:cubicBezTo>
                  <a:close/>
                  <a:moveTo>
                    <a:pt x="304" y="74"/>
                  </a:moveTo>
                  <a:cubicBezTo>
                    <a:pt x="234" y="74"/>
                    <a:pt x="186" y="106"/>
                    <a:pt x="159" y="168"/>
                  </a:cubicBezTo>
                  <a:cubicBezTo>
                    <a:pt x="137" y="220"/>
                    <a:pt x="126" y="290"/>
                    <a:pt x="126" y="377"/>
                  </a:cubicBezTo>
                  <a:cubicBezTo>
                    <a:pt x="126" y="469"/>
                    <a:pt x="137" y="541"/>
                    <a:pt x="159" y="593"/>
                  </a:cubicBezTo>
                  <a:cubicBezTo>
                    <a:pt x="186"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1" name="Freeform 66"/>
            <p:cNvSpPr>
              <a:spLocks/>
            </p:cNvSpPr>
            <p:nvPr userDrawn="1"/>
          </p:nvSpPr>
          <p:spPr bwMode="gray">
            <a:xfrm>
              <a:off x="5198" y="605"/>
              <a:ext cx="52" cy="41"/>
            </a:xfrm>
            <a:custGeom>
              <a:avLst/>
              <a:gdLst>
                <a:gd name="T0" fmla="*/ 0 w 929"/>
                <a:gd name="T1" fmla="*/ 0 h 722"/>
                <a:gd name="T2" fmla="*/ 0 w 929"/>
                <a:gd name="T3" fmla="*/ 0 h 722"/>
                <a:gd name="T4" fmla="*/ 0 w 929"/>
                <a:gd name="T5" fmla="*/ 0 h 722"/>
                <a:gd name="T6" fmla="*/ 0 w 929"/>
                <a:gd name="T7" fmla="*/ 0 h 722"/>
                <a:gd name="T8" fmla="*/ 0 w 929"/>
                <a:gd name="T9" fmla="*/ 0 h 722"/>
                <a:gd name="T10" fmla="*/ 0 w 929"/>
                <a:gd name="T11" fmla="*/ 0 h 722"/>
                <a:gd name="T12" fmla="*/ 0 w 929"/>
                <a:gd name="T13" fmla="*/ 0 h 722"/>
                <a:gd name="T14" fmla="*/ 0 w 929"/>
                <a:gd name="T15" fmla="*/ 0 h 722"/>
                <a:gd name="T16" fmla="*/ 0 w 929"/>
                <a:gd name="T17" fmla="*/ 0 h 722"/>
                <a:gd name="T18" fmla="*/ 0 w 929"/>
                <a:gd name="T19" fmla="*/ 0 h 722"/>
                <a:gd name="T20" fmla="*/ 0 w 929"/>
                <a:gd name="T21" fmla="*/ 0 h 722"/>
                <a:gd name="T22" fmla="*/ 0 w 929"/>
                <a:gd name="T23" fmla="*/ 0 h 722"/>
                <a:gd name="T24" fmla="*/ 0 w 929"/>
                <a:gd name="T25" fmla="*/ 0 h 722"/>
                <a:gd name="T26" fmla="*/ 0 w 929"/>
                <a:gd name="T27" fmla="*/ 0 h 722"/>
                <a:gd name="T28" fmla="*/ 0 w 929"/>
                <a:gd name="T29" fmla="*/ 0 h 722"/>
                <a:gd name="T30" fmla="*/ 0 w 929"/>
                <a:gd name="T31" fmla="*/ 0 h 72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929" h="722">
                  <a:moveTo>
                    <a:pt x="204" y="722"/>
                  </a:moveTo>
                  <a:cubicBezTo>
                    <a:pt x="0" y="0"/>
                    <a:pt x="0" y="0"/>
                    <a:pt x="0" y="0"/>
                  </a:cubicBezTo>
                  <a:cubicBezTo>
                    <a:pt x="124" y="0"/>
                    <a:pt x="124" y="0"/>
                    <a:pt x="124" y="0"/>
                  </a:cubicBezTo>
                  <a:cubicBezTo>
                    <a:pt x="277" y="588"/>
                    <a:pt x="277" y="588"/>
                    <a:pt x="277" y="588"/>
                  </a:cubicBezTo>
                  <a:cubicBezTo>
                    <a:pt x="412" y="0"/>
                    <a:pt x="412" y="0"/>
                    <a:pt x="412" y="0"/>
                  </a:cubicBezTo>
                  <a:cubicBezTo>
                    <a:pt x="534" y="0"/>
                    <a:pt x="534" y="0"/>
                    <a:pt x="534" y="0"/>
                  </a:cubicBezTo>
                  <a:cubicBezTo>
                    <a:pt x="676" y="588"/>
                    <a:pt x="676" y="588"/>
                    <a:pt x="676" y="588"/>
                  </a:cubicBezTo>
                  <a:cubicBezTo>
                    <a:pt x="828" y="0"/>
                    <a:pt x="828" y="0"/>
                    <a:pt x="828" y="0"/>
                  </a:cubicBezTo>
                  <a:cubicBezTo>
                    <a:pt x="929" y="0"/>
                    <a:pt x="929" y="0"/>
                    <a:pt x="929" y="0"/>
                  </a:cubicBezTo>
                  <a:cubicBezTo>
                    <a:pt x="726" y="722"/>
                    <a:pt x="726" y="722"/>
                    <a:pt x="726" y="722"/>
                  </a:cubicBezTo>
                  <a:cubicBezTo>
                    <a:pt x="603" y="722"/>
                    <a:pt x="603" y="722"/>
                    <a:pt x="603" y="722"/>
                  </a:cubicBezTo>
                  <a:cubicBezTo>
                    <a:pt x="495" y="255"/>
                    <a:pt x="495" y="255"/>
                    <a:pt x="495" y="255"/>
                  </a:cubicBezTo>
                  <a:cubicBezTo>
                    <a:pt x="487" y="221"/>
                    <a:pt x="478" y="172"/>
                    <a:pt x="468" y="107"/>
                  </a:cubicBezTo>
                  <a:cubicBezTo>
                    <a:pt x="460" y="159"/>
                    <a:pt x="451" y="208"/>
                    <a:pt x="440" y="254"/>
                  </a:cubicBezTo>
                  <a:cubicBezTo>
                    <a:pt x="332" y="722"/>
                    <a:pt x="332" y="722"/>
                    <a:pt x="332" y="722"/>
                  </a:cubicBezTo>
                  <a:lnTo>
                    <a:pt x="204" y="7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2" name="Freeform 67"/>
            <p:cNvSpPr>
              <a:spLocks/>
            </p:cNvSpPr>
            <p:nvPr userDrawn="1"/>
          </p:nvSpPr>
          <p:spPr bwMode="gray">
            <a:xfrm>
              <a:off x="5270" y="605"/>
              <a:ext cx="52" cy="41"/>
            </a:xfrm>
            <a:custGeom>
              <a:avLst/>
              <a:gdLst>
                <a:gd name="T0" fmla="*/ 0 w 930"/>
                <a:gd name="T1" fmla="*/ 0 h 722"/>
                <a:gd name="T2" fmla="*/ 0 w 930"/>
                <a:gd name="T3" fmla="*/ 0 h 722"/>
                <a:gd name="T4" fmla="*/ 0 w 930"/>
                <a:gd name="T5" fmla="*/ 0 h 722"/>
                <a:gd name="T6" fmla="*/ 0 w 930"/>
                <a:gd name="T7" fmla="*/ 0 h 722"/>
                <a:gd name="T8" fmla="*/ 0 w 930"/>
                <a:gd name="T9" fmla="*/ 0 h 722"/>
                <a:gd name="T10" fmla="*/ 0 w 930"/>
                <a:gd name="T11" fmla="*/ 0 h 722"/>
                <a:gd name="T12" fmla="*/ 0 w 930"/>
                <a:gd name="T13" fmla="*/ 0 h 722"/>
                <a:gd name="T14" fmla="*/ 0 w 930"/>
                <a:gd name="T15" fmla="*/ 0 h 722"/>
                <a:gd name="T16" fmla="*/ 0 w 930"/>
                <a:gd name="T17" fmla="*/ 0 h 722"/>
                <a:gd name="T18" fmla="*/ 0 w 930"/>
                <a:gd name="T19" fmla="*/ 0 h 722"/>
                <a:gd name="T20" fmla="*/ 0 w 930"/>
                <a:gd name="T21" fmla="*/ 0 h 722"/>
                <a:gd name="T22" fmla="*/ 0 w 930"/>
                <a:gd name="T23" fmla="*/ 0 h 722"/>
                <a:gd name="T24" fmla="*/ 0 w 930"/>
                <a:gd name="T25" fmla="*/ 0 h 722"/>
                <a:gd name="T26" fmla="*/ 0 w 930"/>
                <a:gd name="T27" fmla="*/ 0 h 722"/>
                <a:gd name="T28" fmla="*/ 0 w 930"/>
                <a:gd name="T29" fmla="*/ 0 h 722"/>
                <a:gd name="T30" fmla="*/ 0 w 930"/>
                <a:gd name="T31" fmla="*/ 0 h 72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930" h="722">
                  <a:moveTo>
                    <a:pt x="204" y="722"/>
                  </a:moveTo>
                  <a:cubicBezTo>
                    <a:pt x="0" y="0"/>
                    <a:pt x="0" y="0"/>
                    <a:pt x="0" y="0"/>
                  </a:cubicBezTo>
                  <a:cubicBezTo>
                    <a:pt x="125" y="0"/>
                    <a:pt x="125" y="0"/>
                    <a:pt x="125" y="0"/>
                  </a:cubicBezTo>
                  <a:cubicBezTo>
                    <a:pt x="277" y="588"/>
                    <a:pt x="277" y="588"/>
                    <a:pt x="277" y="588"/>
                  </a:cubicBezTo>
                  <a:cubicBezTo>
                    <a:pt x="412" y="0"/>
                    <a:pt x="412" y="0"/>
                    <a:pt x="412" y="0"/>
                  </a:cubicBezTo>
                  <a:cubicBezTo>
                    <a:pt x="535" y="0"/>
                    <a:pt x="535" y="0"/>
                    <a:pt x="535" y="0"/>
                  </a:cubicBezTo>
                  <a:cubicBezTo>
                    <a:pt x="676" y="588"/>
                    <a:pt x="676" y="588"/>
                    <a:pt x="676" y="588"/>
                  </a:cubicBezTo>
                  <a:cubicBezTo>
                    <a:pt x="829" y="0"/>
                    <a:pt x="829" y="0"/>
                    <a:pt x="829" y="0"/>
                  </a:cubicBezTo>
                  <a:cubicBezTo>
                    <a:pt x="930" y="0"/>
                    <a:pt x="930" y="0"/>
                    <a:pt x="930" y="0"/>
                  </a:cubicBezTo>
                  <a:cubicBezTo>
                    <a:pt x="726" y="722"/>
                    <a:pt x="726" y="722"/>
                    <a:pt x="726" y="722"/>
                  </a:cubicBezTo>
                  <a:cubicBezTo>
                    <a:pt x="604" y="722"/>
                    <a:pt x="604" y="722"/>
                    <a:pt x="604" y="722"/>
                  </a:cubicBezTo>
                  <a:cubicBezTo>
                    <a:pt x="495" y="255"/>
                    <a:pt x="495" y="255"/>
                    <a:pt x="495" y="255"/>
                  </a:cubicBezTo>
                  <a:cubicBezTo>
                    <a:pt x="488" y="221"/>
                    <a:pt x="479" y="172"/>
                    <a:pt x="468" y="107"/>
                  </a:cubicBezTo>
                  <a:cubicBezTo>
                    <a:pt x="460" y="159"/>
                    <a:pt x="451" y="208"/>
                    <a:pt x="441" y="254"/>
                  </a:cubicBezTo>
                  <a:cubicBezTo>
                    <a:pt x="332" y="722"/>
                    <a:pt x="332" y="722"/>
                    <a:pt x="332" y="722"/>
                  </a:cubicBezTo>
                  <a:lnTo>
                    <a:pt x="204" y="7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3" name="Freeform 68"/>
            <p:cNvSpPr>
              <a:spLocks noEditPoints="1"/>
            </p:cNvSpPr>
            <p:nvPr userDrawn="1"/>
          </p:nvSpPr>
          <p:spPr bwMode="gray">
            <a:xfrm>
              <a:off x="5329" y="591"/>
              <a:ext cx="9" cy="55"/>
            </a:xfrm>
            <a:custGeom>
              <a:avLst/>
              <a:gdLst>
                <a:gd name="T0" fmla="*/ 0 w 151"/>
                <a:gd name="T1" fmla="*/ 0 h 987"/>
                <a:gd name="T2" fmla="*/ 0 w 151"/>
                <a:gd name="T3" fmla="*/ 0 h 987"/>
                <a:gd name="T4" fmla="*/ 0 w 151"/>
                <a:gd name="T5" fmla="*/ 0 h 987"/>
                <a:gd name="T6" fmla="*/ 0 w 151"/>
                <a:gd name="T7" fmla="*/ 0 h 987"/>
                <a:gd name="T8" fmla="*/ 0 w 151"/>
                <a:gd name="T9" fmla="*/ 0 h 987"/>
                <a:gd name="T10" fmla="*/ 0 w 151"/>
                <a:gd name="T11" fmla="*/ 0 h 987"/>
                <a:gd name="T12" fmla="*/ 0 w 151"/>
                <a:gd name="T13" fmla="*/ 0 h 987"/>
                <a:gd name="T14" fmla="*/ 0 w 151"/>
                <a:gd name="T15" fmla="*/ 0 h 987"/>
                <a:gd name="T16" fmla="*/ 0 w 151"/>
                <a:gd name="T17" fmla="*/ 0 h 987"/>
                <a:gd name="T18" fmla="*/ 0 w 151"/>
                <a:gd name="T19" fmla="*/ 0 h 987"/>
                <a:gd name="T20" fmla="*/ 0 w 151"/>
                <a:gd name="T21" fmla="*/ 0 h 987"/>
                <a:gd name="T22" fmla="*/ 0 w 151"/>
                <a:gd name="T23" fmla="*/ 0 h 987"/>
                <a:gd name="T24" fmla="*/ 0 w 151"/>
                <a:gd name="T25" fmla="*/ 0 h 987"/>
                <a:gd name="T26" fmla="*/ 0 w 151"/>
                <a:gd name="T27" fmla="*/ 0 h 98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51" h="987">
                  <a:moveTo>
                    <a:pt x="76" y="0"/>
                  </a:moveTo>
                  <a:cubicBezTo>
                    <a:pt x="98" y="0"/>
                    <a:pt x="117" y="9"/>
                    <a:pt x="132" y="25"/>
                  </a:cubicBezTo>
                  <a:cubicBezTo>
                    <a:pt x="145" y="40"/>
                    <a:pt x="151" y="57"/>
                    <a:pt x="151" y="76"/>
                  </a:cubicBezTo>
                  <a:cubicBezTo>
                    <a:pt x="151" y="98"/>
                    <a:pt x="143" y="117"/>
                    <a:pt x="126" y="132"/>
                  </a:cubicBezTo>
                  <a:cubicBezTo>
                    <a:pt x="112" y="145"/>
                    <a:pt x="95" y="151"/>
                    <a:pt x="75" y="151"/>
                  </a:cubicBezTo>
                  <a:cubicBezTo>
                    <a:pt x="53" y="151"/>
                    <a:pt x="34" y="143"/>
                    <a:pt x="20" y="127"/>
                  </a:cubicBezTo>
                  <a:cubicBezTo>
                    <a:pt x="7" y="112"/>
                    <a:pt x="0" y="95"/>
                    <a:pt x="0" y="75"/>
                  </a:cubicBezTo>
                  <a:cubicBezTo>
                    <a:pt x="0" y="53"/>
                    <a:pt x="9" y="35"/>
                    <a:pt x="25" y="20"/>
                  </a:cubicBezTo>
                  <a:cubicBezTo>
                    <a:pt x="39" y="7"/>
                    <a:pt x="56" y="0"/>
                    <a:pt x="76" y="0"/>
                  </a:cubicBezTo>
                  <a:close/>
                  <a:moveTo>
                    <a:pt x="15" y="987"/>
                  </a:moveTo>
                  <a:cubicBezTo>
                    <a:pt x="15" y="265"/>
                    <a:pt x="15" y="265"/>
                    <a:pt x="15" y="265"/>
                  </a:cubicBezTo>
                  <a:cubicBezTo>
                    <a:pt x="139" y="265"/>
                    <a:pt x="139" y="265"/>
                    <a:pt x="139" y="265"/>
                  </a:cubicBezTo>
                  <a:cubicBezTo>
                    <a:pt x="139" y="987"/>
                    <a:pt x="139" y="987"/>
                    <a:pt x="139" y="987"/>
                  </a:cubicBezTo>
                  <a:lnTo>
                    <a:pt x="15" y="98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4" name="Freeform 69"/>
            <p:cNvSpPr>
              <a:spLocks/>
            </p:cNvSpPr>
            <p:nvPr userDrawn="1"/>
          </p:nvSpPr>
          <p:spPr bwMode="gray">
            <a:xfrm>
              <a:off x="5350" y="595"/>
              <a:ext cx="18" cy="51"/>
            </a:xfrm>
            <a:custGeom>
              <a:avLst/>
              <a:gdLst>
                <a:gd name="T0" fmla="*/ 0 w 318"/>
                <a:gd name="T1" fmla="*/ 0 h 917"/>
                <a:gd name="T2" fmla="*/ 0 w 318"/>
                <a:gd name="T3" fmla="*/ 0 h 917"/>
                <a:gd name="T4" fmla="*/ 0 w 318"/>
                <a:gd name="T5" fmla="*/ 0 h 917"/>
                <a:gd name="T6" fmla="*/ 0 w 318"/>
                <a:gd name="T7" fmla="*/ 0 h 917"/>
                <a:gd name="T8" fmla="*/ 0 w 318"/>
                <a:gd name="T9" fmla="*/ 0 h 917"/>
                <a:gd name="T10" fmla="*/ 0 w 318"/>
                <a:gd name="T11" fmla="*/ 0 h 917"/>
                <a:gd name="T12" fmla="*/ 0 w 318"/>
                <a:gd name="T13" fmla="*/ 0 h 917"/>
                <a:gd name="T14" fmla="*/ 0 w 318"/>
                <a:gd name="T15" fmla="*/ 0 h 917"/>
                <a:gd name="T16" fmla="*/ 0 w 318"/>
                <a:gd name="T17" fmla="*/ 0 h 917"/>
                <a:gd name="T18" fmla="*/ 0 w 318"/>
                <a:gd name="T19" fmla="*/ 0 h 917"/>
                <a:gd name="T20" fmla="*/ 0 w 318"/>
                <a:gd name="T21" fmla="*/ 0 h 917"/>
                <a:gd name="T22" fmla="*/ 0 w 318"/>
                <a:gd name="T23" fmla="*/ 0 h 917"/>
                <a:gd name="T24" fmla="*/ 0 w 318"/>
                <a:gd name="T25" fmla="*/ 0 h 917"/>
                <a:gd name="T26" fmla="*/ 0 w 318"/>
                <a:gd name="T27" fmla="*/ 0 h 917"/>
                <a:gd name="T28" fmla="*/ 0 w 318"/>
                <a:gd name="T29" fmla="*/ 0 h 917"/>
                <a:gd name="T30" fmla="*/ 0 w 318"/>
                <a:gd name="T31" fmla="*/ 0 h 917"/>
                <a:gd name="T32" fmla="*/ 0 w 318"/>
                <a:gd name="T33" fmla="*/ 0 h 91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18" h="917">
                  <a:moveTo>
                    <a:pt x="0" y="0"/>
                  </a:moveTo>
                  <a:cubicBezTo>
                    <a:pt x="124" y="0"/>
                    <a:pt x="124" y="0"/>
                    <a:pt x="124" y="0"/>
                  </a:cubicBezTo>
                  <a:cubicBezTo>
                    <a:pt x="124" y="195"/>
                    <a:pt x="124" y="195"/>
                    <a:pt x="124" y="195"/>
                  </a:cubicBezTo>
                  <a:cubicBezTo>
                    <a:pt x="318" y="195"/>
                    <a:pt x="318" y="195"/>
                    <a:pt x="318" y="195"/>
                  </a:cubicBezTo>
                  <a:cubicBezTo>
                    <a:pt x="318" y="273"/>
                    <a:pt x="318" y="273"/>
                    <a:pt x="318" y="273"/>
                  </a:cubicBezTo>
                  <a:cubicBezTo>
                    <a:pt x="124" y="273"/>
                    <a:pt x="124" y="273"/>
                    <a:pt x="124" y="273"/>
                  </a:cubicBezTo>
                  <a:cubicBezTo>
                    <a:pt x="124" y="656"/>
                    <a:pt x="124" y="656"/>
                    <a:pt x="124" y="656"/>
                  </a:cubicBezTo>
                  <a:cubicBezTo>
                    <a:pt x="124" y="729"/>
                    <a:pt x="135" y="778"/>
                    <a:pt x="156" y="804"/>
                  </a:cubicBezTo>
                  <a:cubicBezTo>
                    <a:pt x="171" y="821"/>
                    <a:pt x="194" y="832"/>
                    <a:pt x="225" y="836"/>
                  </a:cubicBezTo>
                  <a:cubicBezTo>
                    <a:pt x="235" y="837"/>
                    <a:pt x="252" y="838"/>
                    <a:pt x="277" y="838"/>
                  </a:cubicBezTo>
                  <a:cubicBezTo>
                    <a:pt x="318" y="838"/>
                    <a:pt x="318" y="838"/>
                    <a:pt x="318" y="838"/>
                  </a:cubicBezTo>
                  <a:cubicBezTo>
                    <a:pt x="318" y="917"/>
                    <a:pt x="318" y="917"/>
                    <a:pt x="318" y="917"/>
                  </a:cubicBezTo>
                  <a:cubicBezTo>
                    <a:pt x="251" y="917"/>
                    <a:pt x="251" y="917"/>
                    <a:pt x="251" y="917"/>
                  </a:cubicBezTo>
                  <a:cubicBezTo>
                    <a:pt x="198" y="917"/>
                    <a:pt x="157" y="913"/>
                    <a:pt x="127" y="904"/>
                  </a:cubicBezTo>
                  <a:cubicBezTo>
                    <a:pt x="64" y="887"/>
                    <a:pt x="25" y="846"/>
                    <a:pt x="11" y="782"/>
                  </a:cubicBezTo>
                  <a:cubicBezTo>
                    <a:pt x="4" y="747"/>
                    <a:pt x="0" y="699"/>
                    <a:pt x="0" y="638"/>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5" name="Freeform 70"/>
            <p:cNvSpPr>
              <a:spLocks/>
            </p:cNvSpPr>
            <p:nvPr userDrawn="1"/>
          </p:nvSpPr>
          <p:spPr bwMode="gray">
            <a:xfrm>
              <a:off x="5376" y="585"/>
              <a:ext cx="31" cy="61"/>
            </a:xfrm>
            <a:custGeom>
              <a:avLst/>
              <a:gdLst>
                <a:gd name="T0" fmla="*/ 0 w 548"/>
                <a:gd name="T1" fmla="*/ 0 h 1087"/>
                <a:gd name="T2" fmla="*/ 0 w 548"/>
                <a:gd name="T3" fmla="*/ 0 h 1087"/>
                <a:gd name="T4" fmla="*/ 0 w 548"/>
                <a:gd name="T5" fmla="*/ 0 h 1087"/>
                <a:gd name="T6" fmla="*/ 0 w 548"/>
                <a:gd name="T7" fmla="*/ 0 h 1087"/>
                <a:gd name="T8" fmla="*/ 0 w 548"/>
                <a:gd name="T9" fmla="*/ 0 h 1087"/>
                <a:gd name="T10" fmla="*/ 0 w 548"/>
                <a:gd name="T11" fmla="*/ 0 h 1087"/>
                <a:gd name="T12" fmla="*/ 0 w 548"/>
                <a:gd name="T13" fmla="*/ 0 h 1087"/>
                <a:gd name="T14" fmla="*/ 0 w 548"/>
                <a:gd name="T15" fmla="*/ 0 h 1087"/>
                <a:gd name="T16" fmla="*/ 0 w 548"/>
                <a:gd name="T17" fmla="*/ 0 h 1087"/>
                <a:gd name="T18" fmla="*/ 0 w 548"/>
                <a:gd name="T19" fmla="*/ 0 h 1087"/>
                <a:gd name="T20" fmla="*/ 0 w 548"/>
                <a:gd name="T21" fmla="*/ 0 h 1087"/>
                <a:gd name="T22" fmla="*/ 0 w 548"/>
                <a:gd name="T23" fmla="*/ 0 h 1087"/>
                <a:gd name="T24" fmla="*/ 0 w 548"/>
                <a:gd name="T25" fmla="*/ 0 h 1087"/>
                <a:gd name="T26" fmla="*/ 0 w 548"/>
                <a:gd name="T27" fmla="*/ 0 h 1087"/>
                <a:gd name="T28" fmla="*/ 0 w 548"/>
                <a:gd name="T29" fmla="*/ 0 h 108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48" h="1087">
                  <a:moveTo>
                    <a:pt x="0" y="1087"/>
                  </a:moveTo>
                  <a:cubicBezTo>
                    <a:pt x="0" y="0"/>
                    <a:pt x="0" y="0"/>
                    <a:pt x="0" y="0"/>
                  </a:cubicBezTo>
                  <a:cubicBezTo>
                    <a:pt x="124" y="0"/>
                    <a:pt x="124" y="0"/>
                    <a:pt x="124" y="0"/>
                  </a:cubicBezTo>
                  <a:cubicBezTo>
                    <a:pt x="124" y="382"/>
                    <a:pt x="124" y="382"/>
                    <a:pt x="124" y="382"/>
                  </a:cubicBezTo>
                  <a:cubicBezTo>
                    <a:pt x="188" y="357"/>
                    <a:pt x="249" y="345"/>
                    <a:pt x="306" y="345"/>
                  </a:cubicBezTo>
                  <a:cubicBezTo>
                    <a:pt x="420" y="345"/>
                    <a:pt x="493" y="382"/>
                    <a:pt x="526" y="458"/>
                  </a:cubicBezTo>
                  <a:cubicBezTo>
                    <a:pt x="541" y="492"/>
                    <a:pt x="548" y="554"/>
                    <a:pt x="548" y="644"/>
                  </a:cubicBezTo>
                  <a:cubicBezTo>
                    <a:pt x="548" y="1087"/>
                    <a:pt x="548" y="1087"/>
                    <a:pt x="548" y="1087"/>
                  </a:cubicBezTo>
                  <a:cubicBezTo>
                    <a:pt x="425" y="1087"/>
                    <a:pt x="425" y="1087"/>
                    <a:pt x="425" y="1087"/>
                  </a:cubicBezTo>
                  <a:cubicBezTo>
                    <a:pt x="425" y="624"/>
                    <a:pt x="425" y="624"/>
                    <a:pt x="425" y="624"/>
                  </a:cubicBezTo>
                  <a:cubicBezTo>
                    <a:pt x="425" y="555"/>
                    <a:pt x="418" y="506"/>
                    <a:pt x="403" y="477"/>
                  </a:cubicBezTo>
                  <a:cubicBezTo>
                    <a:pt x="384" y="439"/>
                    <a:pt x="347" y="419"/>
                    <a:pt x="294" y="419"/>
                  </a:cubicBezTo>
                  <a:cubicBezTo>
                    <a:pt x="245" y="419"/>
                    <a:pt x="189" y="434"/>
                    <a:pt x="124" y="463"/>
                  </a:cubicBezTo>
                  <a:cubicBezTo>
                    <a:pt x="124" y="1087"/>
                    <a:pt x="124" y="1087"/>
                    <a:pt x="124" y="1087"/>
                  </a:cubicBezTo>
                  <a:lnTo>
                    <a:pt x="0" y="108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6" name="Freeform 71"/>
            <p:cNvSpPr>
              <a:spLocks/>
            </p:cNvSpPr>
            <p:nvPr userDrawn="1"/>
          </p:nvSpPr>
          <p:spPr bwMode="gray">
            <a:xfrm>
              <a:off x="5432" y="605"/>
              <a:ext cx="34" cy="60"/>
            </a:xfrm>
            <a:custGeom>
              <a:avLst/>
              <a:gdLst>
                <a:gd name="T0" fmla="*/ 15 w 34"/>
                <a:gd name="T1" fmla="*/ 41 h 60"/>
                <a:gd name="T2" fmla="*/ 0 w 34"/>
                <a:gd name="T3" fmla="*/ 0 h 60"/>
                <a:gd name="T4" fmla="*/ 7 w 34"/>
                <a:gd name="T5" fmla="*/ 0 h 60"/>
                <a:gd name="T6" fmla="*/ 18 w 34"/>
                <a:gd name="T7" fmla="*/ 33 h 60"/>
                <a:gd name="T8" fmla="*/ 28 w 34"/>
                <a:gd name="T9" fmla="*/ 0 h 60"/>
                <a:gd name="T10" fmla="*/ 34 w 34"/>
                <a:gd name="T11" fmla="*/ 0 h 60"/>
                <a:gd name="T12" fmla="*/ 14 w 34"/>
                <a:gd name="T13" fmla="*/ 60 h 60"/>
                <a:gd name="T14" fmla="*/ 8 w 34"/>
                <a:gd name="T15" fmla="*/ 60 h 60"/>
                <a:gd name="T16" fmla="*/ 15 w 34"/>
                <a:gd name="T17" fmla="*/ 41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4" h="60">
                  <a:moveTo>
                    <a:pt x="15" y="41"/>
                  </a:moveTo>
                  <a:lnTo>
                    <a:pt x="0" y="0"/>
                  </a:lnTo>
                  <a:lnTo>
                    <a:pt x="7" y="0"/>
                  </a:lnTo>
                  <a:lnTo>
                    <a:pt x="18" y="33"/>
                  </a:lnTo>
                  <a:lnTo>
                    <a:pt x="28" y="0"/>
                  </a:lnTo>
                  <a:lnTo>
                    <a:pt x="34" y="0"/>
                  </a:lnTo>
                  <a:lnTo>
                    <a:pt x="14" y="60"/>
                  </a:lnTo>
                  <a:lnTo>
                    <a:pt x="8" y="60"/>
                  </a:lnTo>
                  <a:lnTo>
                    <a:pt x="15"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7" name="Freeform 72"/>
            <p:cNvSpPr>
              <a:spLocks noEditPoints="1"/>
            </p:cNvSpPr>
            <p:nvPr userDrawn="1"/>
          </p:nvSpPr>
          <p:spPr bwMode="gray">
            <a:xfrm>
              <a:off x="5470" y="604"/>
              <a:ext cx="34" cy="43"/>
            </a:xfrm>
            <a:custGeom>
              <a:avLst/>
              <a:gdLst>
                <a:gd name="T0" fmla="*/ 0 w 607"/>
                <a:gd name="T1" fmla="*/ 0 h 762"/>
                <a:gd name="T2" fmla="*/ 0 w 607"/>
                <a:gd name="T3" fmla="*/ 0 h 762"/>
                <a:gd name="T4" fmla="*/ 0 w 607"/>
                <a:gd name="T5" fmla="*/ 0 h 762"/>
                <a:gd name="T6" fmla="*/ 0 w 607"/>
                <a:gd name="T7" fmla="*/ 0 h 762"/>
                <a:gd name="T8" fmla="*/ 0 w 607"/>
                <a:gd name="T9" fmla="*/ 0 h 762"/>
                <a:gd name="T10" fmla="*/ 0 w 607"/>
                <a:gd name="T11" fmla="*/ 0 h 762"/>
                <a:gd name="T12" fmla="*/ 0 w 607"/>
                <a:gd name="T13" fmla="*/ 0 h 762"/>
                <a:gd name="T14" fmla="*/ 0 w 607"/>
                <a:gd name="T15" fmla="*/ 0 h 762"/>
                <a:gd name="T16" fmla="*/ 0 w 607"/>
                <a:gd name="T17" fmla="*/ 0 h 762"/>
                <a:gd name="T18" fmla="*/ 0 w 607"/>
                <a:gd name="T19" fmla="*/ 0 h 762"/>
                <a:gd name="T20" fmla="*/ 0 w 607"/>
                <a:gd name="T21" fmla="*/ 0 h 762"/>
                <a:gd name="T22" fmla="*/ 0 w 607"/>
                <a:gd name="T23" fmla="*/ 0 h 762"/>
                <a:gd name="T24" fmla="*/ 0 w 607"/>
                <a:gd name="T25" fmla="*/ 0 h 762"/>
                <a:gd name="T26" fmla="*/ 0 w 607"/>
                <a:gd name="T27" fmla="*/ 0 h 762"/>
                <a:gd name="T28" fmla="*/ 0 w 607"/>
                <a:gd name="T29" fmla="*/ 0 h 762"/>
                <a:gd name="T30" fmla="*/ 0 w 607"/>
                <a:gd name="T31" fmla="*/ 0 h 762"/>
                <a:gd name="T32" fmla="*/ 0 w 607"/>
                <a:gd name="T33" fmla="*/ 0 h 7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4" y="762"/>
                  </a:cubicBezTo>
                  <a:cubicBezTo>
                    <a:pt x="101" y="762"/>
                    <a:pt x="0" y="633"/>
                    <a:pt x="0" y="375"/>
                  </a:cubicBezTo>
                  <a:cubicBezTo>
                    <a:pt x="0" y="260"/>
                    <a:pt x="24" y="169"/>
                    <a:pt x="73" y="103"/>
                  </a:cubicBezTo>
                  <a:cubicBezTo>
                    <a:pt x="123" y="34"/>
                    <a:pt x="200" y="0"/>
                    <a:pt x="304" y="0"/>
                  </a:cubicBezTo>
                  <a:close/>
                  <a:moveTo>
                    <a:pt x="304" y="74"/>
                  </a:moveTo>
                  <a:cubicBezTo>
                    <a:pt x="234" y="74"/>
                    <a:pt x="185" y="106"/>
                    <a:pt x="159" y="168"/>
                  </a:cubicBezTo>
                  <a:cubicBezTo>
                    <a:pt x="137" y="220"/>
                    <a:pt x="126" y="290"/>
                    <a:pt x="126" y="377"/>
                  </a:cubicBezTo>
                  <a:cubicBezTo>
                    <a:pt x="126" y="469"/>
                    <a:pt x="137" y="541"/>
                    <a:pt x="159" y="593"/>
                  </a:cubicBezTo>
                  <a:cubicBezTo>
                    <a:pt x="185"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8" name="Freeform 73"/>
            <p:cNvSpPr>
              <a:spLocks/>
            </p:cNvSpPr>
            <p:nvPr userDrawn="1"/>
          </p:nvSpPr>
          <p:spPr bwMode="gray">
            <a:xfrm>
              <a:off x="5514" y="605"/>
              <a:ext cx="29" cy="42"/>
            </a:xfrm>
            <a:custGeom>
              <a:avLst/>
              <a:gdLst>
                <a:gd name="T0" fmla="*/ 0 w 527"/>
                <a:gd name="T1" fmla="*/ 0 h 742"/>
                <a:gd name="T2" fmla="*/ 0 w 527"/>
                <a:gd name="T3" fmla="*/ 0 h 742"/>
                <a:gd name="T4" fmla="*/ 0 w 527"/>
                <a:gd name="T5" fmla="*/ 0 h 742"/>
                <a:gd name="T6" fmla="*/ 0 w 527"/>
                <a:gd name="T7" fmla="*/ 0 h 742"/>
                <a:gd name="T8" fmla="*/ 0 w 527"/>
                <a:gd name="T9" fmla="*/ 0 h 742"/>
                <a:gd name="T10" fmla="*/ 0 w 527"/>
                <a:gd name="T11" fmla="*/ 0 h 742"/>
                <a:gd name="T12" fmla="*/ 0 w 527"/>
                <a:gd name="T13" fmla="*/ 0 h 742"/>
                <a:gd name="T14" fmla="*/ 0 w 527"/>
                <a:gd name="T15" fmla="*/ 0 h 742"/>
                <a:gd name="T16" fmla="*/ 0 w 527"/>
                <a:gd name="T17" fmla="*/ 0 h 742"/>
                <a:gd name="T18" fmla="*/ 0 w 527"/>
                <a:gd name="T19" fmla="*/ 0 h 742"/>
                <a:gd name="T20" fmla="*/ 0 w 527"/>
                <a:gd name="T21" fmla="*/ 0 h 742"/>
                <a:gd name="T22" fmla="*/ 0 w 527"/>
                <a:gd name="T23" fmla="*/ 0 h 742"/>
                <a:gd name="T24" fmla="*/ 0 w 527"/>
                <a:gd name="T25" fmla="*/ 0 h 742"/>
                <a:gd name="T26" fmla="*/ 0 w 527"/>
                <a:gd name="T27" fmla="*/ 0 h 742"/>
                <a:gd name="T28" fmla="*/ 0 w 527"/>
                <a:gd name="T29" fmla="*/ 0 h 74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7" h="742">
                  <a:moveTo>
                    <a:pt x="0" y="0"/>
                  </a:moveTo>
                  <a:cubicBezTo>
                    <a:pt x="123" y="0"/>
                    <a:pt x="123" y="0"/>
                    <a:pt x="123" y="0"/>
                  </a:cubicBezTo>
                  <a:cubicBezTo>
                    <a:pt x="123" y="445"/>
                    <a:pt x="123" y="445"/>
                    <a:pt x="123" y="445"/>
                  </a:cubicBezTo>
                  <a:cubicBezTo>
                    <a:pt x="123" y="527"/>
                    <a:pt x="131" y="582"/>
                    <a:pt x="145" y="609"/>
                  </a:cubicBezTo>
                  <a:cubicBezTo>
                    <a:pt x="157" y="632"/>
                    <a:pt x="174" y="648"/>
                    <a:pt x="197" y="656"/>
                  </a:cubicBezTo>
                  <a:cubicBezTo>
                    <a:pt x="216" y="663"/>
                    <a:pt x="242" y="667"/>
                    <a:pt x="276" y="667"/>
                  </a:cubicBezTo>
                  <a:cubicBezTo>
                    <a:pt x="317" y="667"/>
                    <a:pt x="359" y="661"/>
                    <a:pt x="403" y="648"/>
                  </a:cubicBezTo>
                  <a:cubicBezTo>
                    <a:pt x="403" y="0"/>
                    <a:pt x="403" y="0"/>
                    <a:pt x="403" y="0"/>
                  </a:cubicBezTo>
                  <a:cubicBezTo>
                    <a:pt x="527" y="0"/>
                    <a:pt x="527" y="0"/>
                    <a:pt x="527" y="0"/>
                  </a:cubicBezTo>
                  <a:cubicBezTo>
                    <a:pt x="527" y="710"/>
                    <a:pt x="527" y="710"/>
                    <a:pt x="527" y="710"/>
                  </a:cubicBezTo>
                  <a:cubicBezTo>
                    <a:pt x="435" y="731"/>
                    <a:pt x="349" y="742"/>
                    <a:pt x="269" y="742"/>
                  </a:cubicBezTo>
                  <a:cubicBezTo>
                    <a:pt x="187" y="742"/>
                    <a:pt x="126" y="729"/>
                    <a:pt x="86" y="703"/>
                  </a:cubicBezTo>
                  <a:cubicBezTo>
                    <a:pt x="41" y="674"/>
                    <a:pt x="14" y="629"/>
                    <a:pt x="6" y="567"/>
                  </a:cubicBezTo>
                  <a:cubicBezTo>
                    <a:pt x="2" y="539"/>
                    <a:pt x="0" y="501"/>
                    <a:pt x="0" y="454"/>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9" name="Freeform 74"/>
            <p:cNvSpPr>
              <a:spLocks/>
            </p:cNvSpPr>
            <p:nvPr userDrawn="1"/>
          </p:nvSpPr>
          <p:spPr bwMode="gray">
            <a:xfrm>
              <a:off x="5115" y="216"/>
              <a:ext cx="132" cy="102"/>
            </a:xfrm>
            <a:custGeom>
              <a:avLst/>
              <a:gdLst>
                <a:gd name="T0" fmla="*/ 0 w 2365"/>
                <a:gd name="T1" fmla="*/ 0 h 1825"/>
                <a:gd name="T2" fmla="*/ 0 w 2365"/>
                <a:gd name="T3" fmla="*/ 0 h 1825"/>
                <a:gd name="T4" fmla="*/ 0 w 2365"/>
                <a:gd name="T5" fmla="*/ 0 h 1825"/>
                <a:gd name="T6" fmla="*/ 0 w 2365"/>
                <a:gd name="T7" fmla="*/ 0 h 1825"/>
                <a:gd name="T8" fmla="*/ 0 w 2365"/>
                <a:gd name="T9" fmla="*/ 0 h 1825"/>
                <a:gd name="T10" fmla="*/ 0 w 2365"/>
                <a:gd name="T11" fmla="*/ 0 h 1825"/>
                <a:gd name="T12" fmla="*/ 0 w 2365"/>
                <a:gd name="T13" fmla="*/ 0 h 1825"/>
                <a:gd name="T14" fmla="*/ 0 w 2365"/>
                <a:gd name="T15" fmla="*/ 0 h 1825"/>
                <a:gd name="T16" fmla="*/ 0 w 2365"/>
                <a:gd name="T17" fmla="*/ 0 h 1825"/>
                <a:gd name="T18" fmla="*/ 0 w 2365"/>
                <a:gd name="T19" fmla="*/ 0 h 1825"/>
                <a:gd name="T20" fmla="*/ 0 w 2365"/>
                <a:gd name="T21" fmla="*/ 0 h 1825"/>
                <a:gd name="T22" fmla="*/ 0 w 2365"/>
                <a:gd name="T23" fmla="*/ 0 h 1825"/>
                <a:gd name="T24" fmla="*/ 0 w 2365"/>
                <a:gd name="T25" fmla="*/ 0 h 1825"/>
                <a:gd name="T26" fmla="*/ 0 w 2365"/>
                <a:gd name="T27" fmla="*/ 0 h 1825"/>
                <a:gd name="T28" fmla="*/ 0 w 2365"/>
                <a:gd name="T29" fmla="*/ 0 h 1825"/>
                <a:gd name="T30" fmla="*/ 0 w 2365"/>
                <a:gd name="T31" fmla="*/ 0 h 1825"/>
                <a:gd name="T32" fmla="*/ 0 w 2365"/>
                <a:gd name="T33" fmla="*/ 0 h 1825"/>
                <a:gd name="T34" fmla="*/ 0 w 2365"/>
                <a:gd name="T35" fmla="*/ 0 h 1825"/>
                <a:gd name="T36" fmla="*/ 0 w 2365"/>
                <a:gd name="T37" fmla="*/ 0 h 1825"/>
                <a:gd name="T38" fmla="*/ 0 w 2365"/>
                <a:gd name="T39" fmla="*/ 0 h 1825"/>
                <a:gd name="T40" fmla="*/ 0 w 2365"/>
                <a:gd name="T41" fmla="*/ 0 h 1825"/>
                <a:gd name="T42" fmla="*/ 0 w 2365"/>
                <a:gd name="T43" fmla="*/ 0 h 182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365" h="1825">
                  <a:moveTo>
                    <a:pt x="961" y="764"/>
                  </a:moveTo>
                  <a:cubicBezTo>
                    <a:pt x="875" y="688"/>
                    <a:pt x="736" y="643"/>
                    <a:pt x="599" y="642"/>
                  </a:cubicBezTo>
                  <a:cubicBezTo>
                    <a:pt x="270" y="641"/>
                    <a:pt x="2" y="900"/>
                    <a:pt x="1" y="1235"/>
                  </a:cubicBezTo>
                  <a:cubicBezTo>
                    <a:pt x="0" y="1563"/>
                    <a:pt x="270" y="1824"/>
                    <a:pt x="599" y="1825"/>
                  </a:cubicBezTo>
                  <a:cubicBezTo>
                    <a:pt x="783" y="1825"/>
                    <a:pt x="943" y="1751"/>
                    <a:pt x="1053" y="1619"/>
                  </a:cubicBezTo>
                  <a:cubicBezTo>
                    <a:pt x="1053" y="1293"/>
                    <a:pt x="1053" y="1293"/>
                    <a:pt x="1053" y="1293"/>
                  </a:cubicBezTo>
                  <a:cubicBezTo>
                    <a:pt x="994" y="1394"/>
                    <a:pt x="877" y="1524"/>
                    <a:pt x="771" y="1568"/>
                  </a:cubicBezTo>
                  <a:cubicBezTo>
                    <a:pt x="717" y="1590"/>
                    <a:pt x="662" y="1604"/>
                    <a:pt x="599" y="1604"/>
                  </a:cubicBezTo>
                  <a:cubicBezTo>
                    <a:pt x="394" y="1604"/>
                    <a:pt x="225" y="1445"/>
                    <a:pt x="225" y="1235"/>
                  </a:cubicBezTo>
                  <a:cubicBezTo>
                    <a:pt x="225" y="1041"/>
                    <a:pt x="380" y="862"/>
                    <a:pt x="599" y="863"/>
                  </a:cubicBezTo>
                  <a:cubicBezTo>
                    <a:pt x="701" y="863"/>
                    <a:pt x="793" y="905"/>
                    <a:pt x="861" y="972"/>
                  </a:cubicBezTo>
                  <a:cubicBezTo>
                    <a:pt x="931" y="1040"/>
                    <a:pt x="1041" y="1183"/>
                    <a:pt x="1093" y="1239"/>
                  </a:cubicBezTo>
                  <a:cubicBezTo>
                    <a:pt x="1227" y="1383"/>
                    <a:pt x="1419" y="1473"/>
                    <a:pt x="1630" y="1473"/>
                  </a:cubicBezTo>
                  <a:cubicBezTo>
                    <a:pt x="2036" y="1474"/>
                    <a:pt x="2365" y="1146"/>
                    <a:pt x="2365" y="741"/>
                  </a:cubicBezTo>
                  <a:cubicBezTo>
                    <a:pt x="2365" y="336"/>
                    <a:pt x="2035" y="0"/>
                    <a:pt x="1630" y="0"/>
                  </a:cubicBezTo>
                  <a:cubicBezTo>
                    <a:pt x="1395" y="0"/>
                    <a:pt x="1187" y="122"/>
                    <a:pt x="1053" y="295"/>
                  </a:cubicBezTo>
                  <a:cubicBezTo>
                    <a:pt x="1053" y="735"/>
                    <a:pt x="1053" y="735"/>
                    <a:pt x="1053" y="735"/>
                  </a:cubicBezTo>
                  <a:cubicBezTo>
                    <a:pt x="1155" y="455"/>
                    <a:pt x="1340" y="232"/>
                    <a:pt x="1630" y="232"/>
                  </a:cubicBezTo>
                  <a:cubicBezTo>
                    <a:pt x="1909" y="232"/>
                    <a:pt x="2135" y="463"/>
                    <a:pt x="2134" y="741"/>
                  </a:cubicBezTo>
                  <a:cubicBezTo>
                    <a:pt x="2134" y="1020"/>
                    <a:pt x="1909" y="1246"/>
                    <a:pt x="1630" y="1245"/>
                  </a:cubicBezTo>
                  <a:cubicBezTo>
                    <a:pt x="1506" y="1244"/>
                    <a:pt x="1391" y="1199"/>
                    <a:pt x="1303" y="1125"/>
                  </a:cubicBezTo>
                  <a:cubicBezTo>
                    <a:pt x="1194" y="1040"/>
                    <a:pt x="1074" y="860"/>
                    <a:pt x="961" y="76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0" name="Freeform 75"/>
            <p:cNvSpPr>
              <a:spLocks/>
            </p:cNvSpPr>
            <p:nvPr userDrawn="1"/>
          </p:nvSpPr>
          <p:spPr bwMode="gray">
            <a:xfrm>
              <a:off x="4899" y="327"/>
              <a:ext cx="91" cy="148"/>
            </a:xfrm>
            <a:custGeom>
              <a:avLst/>
              <a:gdLst>
                <a:gd name="T0" fmla="*/ 0 w 1624"/>
                <a:gd name="T1" fmla="*/ 0 h 2651"/>
                <a:gd name="T2" fmla="*/ 0 w 1624"/>
                <a:gd name="T3" fmla="*/ 0 h 2651"/>
                <a:gd name="T4" fmla="*/ 0 w 1624"/>
                <a:gd name="T5" fmla="*/ 0 h 2651"/>
                <a:gd name="T6" fmla="*/ 0 w 1624"/>
                <a:gd name="T7" fmla="*/ 0 h 2651"/>
                <a:gd name="T8" fmla="*/ 0 w 1624"/>
                <a:gd name="T9" fmla="*/ 0 h 2651"/>
                <a:gd name="T10" fmla="*/ 0 w 1624"/>
                <a:gd name="T11" fmla="*/ 0 h 2651"/>
                <a:gd name="T12" fmla="*/ 0 w 1624"/>
                <a:gd name="T13" fmla="*/ 0 h 2651"/>
                <a:gd name="T14" fmla="*/ 0 w 1624"/>
                <a:gd name="T15" fmla="*/ 0 h 2651"/>
                <a:gd name="T16" fmla="*/ 0 w 1624"/>
                <a:gd name="T17" fmla="*/ 0 h 2651"/>
                <a:gd name="T18" fmla="*/ 0 w 1624"/>
                <a:gd name="T19" fmla="*/ 0 h 2651"/>
                <a:gd name="T20" fmla="*/ 0 w 1624"/>
                <a:gd name="T21" fmla="*/ 0 h 2651"/>
                <a:gd name="T22" fmla="*/ 0 w 1624"/>
                <a:gd name="T23" fmla="*/ 0 h 2651"/>
                <a:gd name="T24" fmla="*/ 0 w 1624"/>
                <a:gd name="T25" fmla="*/ 0 h 2651"/>
                <a:gd name="T26" fmla="*/ 0 w 1624"/>
                <a:gd name="T27" fmla="*/ 0 h 2651"/>
                <a:gd name="T28" fmla="*/ 0 w 1624"/>
                <a:gd name="T29" fmla="*/ 0 h 2651"/>
                <a:gd name="T30" fmla="*/ 0 w 1624"/>
                <a:gd name="T31" fmla="*/ 0 h 265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624" h="2651">
                  <a:moveTo>
                    <a:pt x="0" y="0"/>
                  </a:moveTo>
                  <a:cubicBezTo>
                    <a:pt x="1624" y="0"/>
                    <a:pt x="1624" y="0"/>
                    <a:pt x="1624" y="0"/>
                  </a:cubicBezTo>
                  <a:cubicBezTo>
                    <a:pt x="1624" y="452"/>
                    <a:pt x="1624" y="452"/>
                    <a:pt x="1624" y="452"/>
                  </a:cubicBezTo>
                  <a:cubicBezTo>
                    <a:pt x="1624" y="452"/>
                    <a:pt x="1540" y="274"/>
                    <a:pt x="1365" y="273"/>
                  </a:cubicBezTo>
                  <a:cubicBezTo>
                    <a:pt x="613" y="273"/>
                    <a:pt x="613" y="273"/>
                    <a:pt x="613" y="273"/>
                  </a:cubicBezTo>
                  <a:cubicBezTo>
                    <a:pt x="613" y="1053"/>
                    <a:pt x="613" y="1053"/>
                    <a:pt x="613" y="1053"/>
                  </a:cubicBezTo>
                  <a:cubicBezTo>
                    <a:pt x="1428" y="1053"/>
                    <a:pt x="1428" y="1053"/>
                    <a:pt x="1428" y="1053"/>
                  </a:cubicBezTo>
                  <a:cubicBezTo>
                    <a:pt x="1428" y="1467"/>
                    <a:pt x="1428" y="1467"/>
                    <a:pt x="1428" y="1467"/>
                  </a:cubicBezTo>
                  <a:cubicBezTo>
                    <a:pt x="1428" y="1467"/>
                    <a:pt x="1402" y="1335"/>
                    <a:pt x="1205" y="1335"/>
                  </a:cubicBezTo>
                  <a:cubicBezTo>
                    <a:pt x="613" y="1335"/>
                    <a:pt x="613" y="1335"/>
                    <a:pt x="613" y="1335"/>
                  </a:cubicBezTo>
                  <a:cubicBezTo>
                    <a:pt x="613" y="2401"/>
                    <a:pt x="613" y="2401"/>
                    <a:pt x="613" y="2401"/>
                  </a:cubicBezTo>
                  <a:cubicBezTo>
                    <a:pt x="613" y="2558"/>
                    <a:pt x="784" y="2651"/>
                    <a:pt x="784" y="2651"/>
                  </a:cubicBezTo>
                  <a:cubicBezTo>
                    <a:pt x="11" y="2651"/>
                    <a:pt x="11" y="2651"/>
                    <a:pt x="11" y="2651"/>
                  </a:cubicBezTo>
                  <a:cubicBezTo>
                    <a:pt x="11" y="2651"/>
                    <a:pt x="173" y="2569"/>
                    <a:pt x="173" y="2401"/>
                  </a:cubicBezTo>
                  <a:cubicBezTo>
                    <a:pt x="173" y="278"/>
                    <a:pt x="173" y="278"/>
                    <a:pt x="173" y="278"/>
                  </a:cubicBezTo>
                  <a:cubicBezTo>
                    <a:pt x="173" y="99"/>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1" name="Freeform 76"/>
            <p:cNvSpPr>
              <a:spLocks/>
            </p:cNvSpPr>
            <p:nvPr userDrawn="1"/>
          </p:nvSpPr>
          <p:spPr bwMode="gray">
            <a:xfrm>
              <a:off x="5114" y="327"/>
              <a:ext cx="60" cy="207"/>
            </a:xfrm>
            <a:custGeom>
              <a:avLst/>
              <a:gdLst>
                <a:gd name="T0" fmla="*/ 0 w 1072"/>
                <a:gd name="T1" fmla="*/ 0 h 3696"/>
                <a:gd name="T2" fmla="*/ 0 w 1072"/>
                <a:gd name="T3" fmla="*/ 0 h 3696"/>
                <a:gd name="T4" fmla="*/ 0 w 1072"/>
                <a:gd name="T5" fmla="*/ 0 h 3696"/>
                <a:gd name="T6" fmla="*/ 0 w 1072"/>
                <a:gd name="T7" fmla="*/ 0 h 3696"/>
                <a:gd name="T8" fmla="*/ 0 w 1072"/>
                <a:gd name="T9" fmla="*/ 0 h 3696"/>
                <a:gd name="T10" fmla="*/ 0 w 1072"/>
                <a:gd name="T11" fmla="*/ 0 h 3696"/>
                <a:gd name="T12" fmla="*/ 0 w 1072"/>
                <a:gd name="T13" fmla="*/ 0 h 3696"/>
                <a:gd name="T14" fmla="*/ 0 w 1072"/>
                <a:gd name="T15" fmla="*/ 0 h 369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72" h="3696">
                  <a:moveTo>
                    <a:pt x="246" y="0"/>
                  </a:moveTo>
                  <a:cubicBezTo>
                    <a:pt x="1072" y="0"/>
                    <a:pt x="1072" y="0"/>
                    <a:pt x="1072" y="0"/>
                  </a:cubicBezTo>
                  <a:cubicBezTo>
                    <a:pt x="1072" y="0"/>
                    <a:pt x="887" y="87"/>
                    <a:pt x="887" y="230"/>
                  </a:cubicBezTo>
                  <a:cubicBezTo>
                    <a:pt x="887" y="2717"/>
                    <a:pt x="887" y="2717"/>
                    <a:pt x="887" y="2717"/>
                  </a:cubicBezTo>
                  <a:cubicBezTo>
                    <a:pt x="887" y="3558"/>
                    <a:pt x="44" y="3696"/>
                    <a:pt x="0" y="3693"/>
                  </a:cubicBezTo>
                  <a:cubicBezTo>
                    <a:pt x="72" y="3647"/>
                    <a:pt x="422" y="3349"/>
                    <a:pt x="423" y="2717"/>
                  </a:cubicBezTo>
                  <a:cubicBezTo>
                    <a:pt x="423" y="230"/>
                    <a:pt x="423" y="230"/>
                    <a:pt x="423" y="230"/>
                  </a:cubicBezTo>
                  <a:cubicBezTo>
                    <a:pt x="424" y="96"/>
                    <a:pt x="246" y="0"/>
                    <a:pt x="246"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2" name="Freeform 77"/>
            <p:cNvSpPr>
              <a:spLocks/>
            </p:cNvSpPr>
            <p:nvPr userDrawn="1"/>
          </p:nvSpPr>
          <p:spPr bwMode="gray">
            <a:xfrm>
              <a:off x="5180" y="327"/>
              <a:ext cx="47" cy="148"/>
            </a:xfrm>
            <a:custGeom>
              <a:avLst/>
              <a:gdLst>
                <a:gd name="T0" fmla="*/ 0 w 828"/>
                <a:gd name="T1" fmla="*/ 0 h 2653"/>
                <a:gd name="T2" fmla="*/ 0 w 828"/>
                <a:gd name="T3" fmla="*/ 0 h 2653"/>
                <a:gd name="T4" fmla="*/ 0 w 828"/>
                <a:gd name="T5" fmla="*/ 0 h 2653"/>
                <a:gd name="T6" fmla="*/ 0 w 828"/>
                <a:gd name="T7" fmla="*/ 0 h 2653"/>
                <a:gd name="T8" fmla="*/ 0 w 828"/>
                <a:gd name="T9" fmla="*/ 0 h 2653"/>
                <a:gd name="T10" fmla="*/ 0 w 828"/>
                <a:gd name="T11" fmla="*/ 0 h 2653"/>
                <a:gd name="T12" fmla="*/ 0 w 828"/>
                <a:gd name="T13" fmla="*/ 0 h 2653"/>
                <a:gd name="T14" fmla="*/ 0 w 828"/>
                <a:gd name="T15" fmla="*/ 0 h 2653"/>
                <a:gd name="T16" fmla="*/ 0 w 828"/>
                <a:gd name="T17" fmla="*/ 0 h 26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28" h="2653">
                  <a:moveTo>
                    <a:pt x="0" y="0"/>
                  </a:moveTo>
                  <a:cubicBezTo>
                    <a:pt x="828" y="0"/>
                    <a:pt x="828" y="0"/>
                    <a:pt x="828" y="0"/>
                  </a:cubicBezTo>
                  <a:cubicBezTo>
                    <a:pt x="828" y="0"/>
                    <a:pt x="645" y="89"/>
                    <a:pt x="645" y="235"/>
                  </a:cubicBezTo>
                  <a:cubicBezTo>
                    <a:pt x="645" y="2401"/>
                    <a:pt x="645" y="2401"/>
                    <a:pt x="645" y="2401"/>
                  </a:cubicBezTo>
                  <a:cubicBezTo>
                    <a:pt x="645" y="2556"/>
                    <a:pt x="828" y="2653"/>
                    <a:pt x="828" y="2653"/>
                  </a:cubicBezTo>
                  <a:cubicBezTo>
                    <a:pt x="0" y="2653"/>
                    <a:pt x="0" y="2653"/>
                    <a:pt x="0" y="2653"/>
                  </a:cubicBezTo>
                  <a:cubicBezTo>
                    <a:pt x="0" y="2653"/>
                    <a:pt x="184" y="2557"/>
                    <a:pt x="184" y="2401"/>
                  </a:cubicBezTo>
                  <a:cubicBezTo>
                    <a:pt x="184" y="235"/>
                    <a:pt x="184" y="235"/>
                    <a:pt x="184" y="235"/>
                  </a:cubicBezTo>
                  <a:cubicBezTo>
                    <a:pt x="184" y="89"/>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3" name="Freeform 78"/>
            <p:cNvSpPr>
              <a:spLocks/>
            </p:cNvSpPr>
            <p:nvPr userDrawn="1"/>
          </p:nvSpPr>
          <p:spPr bwMode="gray">
            <a:xfrm>
              <a:off x="5227" y="327"/>
              <a:ext cx="111" cy="148"/>
            </a:xfrm>
            <a:custGeom>
              <a:avLst/>
              <a:gdLst>
                <a:gd name="T0" fmla="*/ 0 w 1984"/>
                <a:gd name="T1" fmla="*/ 0 h 2651"/>
                <a:gd name="T2" fmla="*/ 0 w 1984"/>
                <a:gd name="T3" fmla="*/ 0 h 2651"/>
                <a:gd name="T4" fmla="*/ 0 w 1984"/>
                <a:gd name="T5" fmla="*/ 0 h 2651"/>
                <a:gd name="T6" fmla="*/ 0 w 1984"/>
                <a:gd name="T7" fmla="*/ 0 h 2651"/>
                <a:gd name="T8" fmla="*/ 0 w 1984"/>
                <a:gd name="T9" fmla="*/ 0 h 2651"/>
                <a:gd name="T10" fmla="*/ 0 w 1984"/>
                <a:gd name="T11" fmla="*/ 0 h 2651"/>
                <a:gd name="T12" fmla="*/ 0 w 1984"/>
                <a:gd name="T13" fmla="*/ 0 h 2651"/>
                <a:gd name="T14" fmla="*/ 0 w 1984"/>
                <a:gd name="T15" fmla="*/ 0 h 2651"/>
                <a:gd name="T16" fmla="*/ 0 w 1984"/>
                <a:gd name="T17" fmla="*/ 0 h 2651"/>
                <a:gd name="T18" fmla="*/ 0 w 1984"/>
                <a:gd name="T19" fmla="*/ 0 h 2651"/>
                <a:gd name="T20" fmla="*/ 0 w 1984"/>
                <a:gd name="T21" fmla="*/ 0 h 2651"/>
                <a:gd name="T22" fmla="*/ 0 w 1984"/>
                <a:gd name="T23" fmla="*/ 0 h 2651"/>
                <a:gd name="T24" fmla="*/ 0 w 1984"/>
                <a:gd name="T25" fmla="*/ 0 h 265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84" h="2651">
                  <a:moveTo>
                    <a:pt x="161" y="0"/>
                  </a:moveTo>
                  <a:cubicBezTo>
                    <a:pt x="1984" y="0"/>
                    <a:pt x="1984" y="0"/>
                    <a:pt x="1984" y="0"/>
                  </a:cubicBezTo>
                  <a:cubicBezTo>
                    <a:pt x="1829" y="482"/>
                    <a:pt x="1829" y="482"/>
                    <a:pt x="1829" y="482"/>
                  </a:cubicBezTo>
                  <a:cubicBezTo>
                    <a:pt x="1829" y="482"/>
                    <a:pt x="1783" y="279"/>
                    <a:pt x="1607" y="279"/>
                  </a:cubicBezTo>
                  <a:cubicBezTo>
                    <a:pt x="1229" y="279"/>
                    <a:pt x="1229" y="279"/>
                    <a:pt x="1229" y="279"/>
                  </a:cubicBezTo>
                  <a:cubicBezTo>
                    <a:pt x="1229" y="2401"/>
                    <a:pt x="1229" y="2401"/>
                    <a:pt x="1229" y="2401"/>
                  </a:cubicBezTo>
                  <a:cubicBezTo>
                    <a:pt x="1229" y="2535"/>
                    <a:pt x="1407" y="2651"/>
                    <a:pt x="1407" y="2651"/>
                  </a:cubicBezTo>
                  <a:cubicBezTo>
                    <a:pt x="595" y="2651"/>
                    <a:pt x="595" y="2651"/>
                    <a:pt x="595" y="2651"/>
                  </a:cubicBezTo>
                  <a:cubicBezTo>
                    <a:pt x="595" y="2651"/>
                    <a:pt x="771" y="2547"/>
                    <a:pt x="771" y="2401"/>
                  </a:cubicBezTo>
                  <a:cubicBezTo>
                    <a:pt x="771" y="279"/>
                    <a:pt x="771" y="279"/>
                    <a:pt x="771" y="279"/>
                  </a:cubicBezTo>
                  <a:cubicBezTo>
                    <a:pt x="315" y="279"/>
                    <a:pt x="315" y="279"/>
                    <a:pt x="315" y="279"/>
                  </a:cubicBezTo>
                  <a:cubicBezTo>
                    <a:pt x="185" y="280"/>
                    <a:pt x="0" y="522"/>
                    <a:pt x="0" y="522"/>
                  </a:cubicBezTo>
                  <a:lnTo>
                    <a:pt x="16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4" name="Freeform 79"/>
            <p:cNvSpPr>
              <a:spLocks/>
            </p:cNvSpPr>
            <p:nvPr userDrawn="1"/>
          </p:nvSpPr>
          <p:spPr bwMode="gray">
            <a:xfrm>
              <a:off x="5429" y="327"/>
              <a:ext cx="124" cy="151"/>
            </a:xfrm>
            <a:custGeom>
              <a:avLst/>
              <a:gdLst>
                <a:gd name="T0" fmla="*/ 0 w 2219"/>
                <a:gd name="T1" fmla="*/ 0 h 2693"/>
                <a:gd name="T2" fmla="*/ 0 w 2219"/>
                <a:gd name="T3" fmla="*/ 0 h 2693"/>
                <a:gd name="T4" fmla="*/ 0 w 2219"/>
                <a:gd name="T5" fmla="*/ 0 h 2693"/>
                <a:gd name="T6" fmla="*/ 0 w 2219"/>
                <a:gd name="T7" fmla="*/ 0 h 2693"/>
                <a:gd name="T8" fmla="*/ 0 w 2219"/>
                <a:gd name="T9" fmla="*/ 0 h 2693"/>
                <a:gd name="T10" fmla="*/ 0 w 2219"/>
                <a:gd name="T11" fmla="*/ 0 h 2693"/>
                <a:gd name="T12" fmla="*/ 0 w 2219"/>
                <a:gd name="T13" fmla="*/ 0 h 2693"/>
                <a:gd name="T14" fmla="*/ 0 w 2219"/>
                <a:gd name="T15" fmla="*/ 0 h 2693"/>
                <a:gd name="T16" fmla="*/ 0 w 2219"/>
                <a:gd name="T17" fmla="*/ 0 h 2693"/>
                <a:gd name="T18" fmla="*/ 0 w 2219"/>
                <a:gd name="T19" fmla="*/ 0 h 2693"/>
                <a:gd name="T20" fmla="*/ 0 w 2219"/>
                <a:gd name="T21" fmla="*/ 0 h 2693"/>
                <a:gd name="T22" fmla="*/ 0 w 2219"/>
                <a:gd name="T23" fmla="*/ 0 h 2693"/>
                <a:gd name="T24" fmla="*/ 0 w 2219"/>
                <a:gd name="T25" fmla="*/ 0 h 2693"/>
                <a:gd name="T26" fmla="*/ 0 w 2219"/>
                <a:gd name="T27" fmla="*/ 0 h 2693"/>
                <a:gd name="T28" fmla="*/ 0 w 2219"/>
                <a:gd name="T29" fmla="*/ 0 h 269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219" h="2693">
                  <a:moveTo>
                    <a:pt x="1420" y="0"/>
                  </a:moveTo>
                  <a:cubicBezTo>
                    <a:pt x="2219" y="0"/>
                    <a:pt x="2219" y="0"/>
                    <a:pt x="2219" y="0"/>
                  </a:cubicBezTo>
                  <a:cubicBezTo>
                    <a:pt x="2219" y="0"/>
                    <a:pt x="2048" y="91"/>
                    <a:pt x="2048" y="234"/>
                  </a:cubicBezTo>
                  <a:cubicBezTo>
                    <a:pt x="2048" y="1840"/>
                    <a:pt x="2048" y="1840"/>
                    <a:pt x="2048" y="1840"/>
                  </a:cubicBezTo>
                  <a:cubicBezTo>
                    <a:pt x="2047" y="2492"/>
                    <a:pt x="1506" y="2693"/>
                    <a:pt x="1131" y="2693"/>
                  </a:cubicBezTo>
                  <a:cubicBezTo>
                    <a:pt x="759" y="2693"/>
                    <a:pt x="175" y="2490"/>
                    <a:pt x="176" y="1840"/>
                  </a:cubicBezTo>
                  <a:cubicBezTo>
                    <a:pt x="176" y="234"/>
                    <a:pt x="176" y="234"/>
                    <a:pt x="176" y="234"/>
                  </a:cubicBezTo>
                  <a:cubicBezTo>
                    <a:pt x="176" y="91"/>
                    <a:pt x="0" y="0"/>
                    <a:pt x="0" y="0"/>
                  </a:cubicBezTo>
                  <a:cubicBezTo>
                    <a:pt x="821" y="0"/>
                    <a:pt x="821" y="0"/>
                    <a:pt x="821" y="0"/>
                  </a:cubicBezTo>
                  <a:cubicBezTo>
                    <a:pt x="821" y="0"/>
                    <a:pt x="638" y="88"/>
                    <a:pt x="638" y="234"/>
                  </a:cubicBezTo>
                  <a:cubicBezTo>
                    <a:pt x="638" y="1840"/>
                    <a:pt x="638" y="1840"/>
                    <a:pt x="638" y="1840"/>
                  </a:cubicBezTo>
                  <a:cubicBezTo>
                    <a:pt x="638" y="2182"/>
                    <a:pt x="865" y="2406"/>
                    <a:pt x="1131" y="2406"/>
                  </a:cubicBezTo>
                  <a:cubicBezTo>
                    <a:pt x="1397" y="2406"/>
                    <a:pt x="1600" y="2173"/>
                    <a:pt x="1601" y="1840"/>
                  </a:cubicBezTo>
                  <a:cubicBezTo>
                    <a:pt x="1601" y="234"/>
                    <a:pt x="1601" y="234"/>
                    <a:pt x="1601" y="234"/>
                  </a:cubicBezTo>
                  <a:cubicBezTo>
                    <a:pt x="1601" y="91"/>
                    <a:pt x="1420" y="0"/>
                    <a:pt x="142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5" name="Freeform 80"/>
            <p:cNvSpPr>
              <a:spLocks/>
            </p:cNvSpPr>
            <p:nvPr userDrawn="1"/>
          </p:nvSpPr>
          <p:spPr bwMode="gray">
            <a:xfrm>
              <a:off x="4994" y="327"/>
              <a:ext cx="125" cy="151"/>
            </a:xfrm>
            <a:custGeom>
              <a:avLst/>
              <a:gdLst>
                <a:gd name="T0" fmla="*/ 0 w 2240"/>
                <a:gd name="T1" fmla="*/ 0 h 2700"/>
                <a:gd name="T2" fmla="*/ 0 w 2240"/>
                <a:gd name="T3" fmla="*/ 0 h 2700"/>
                <a:gd name="T4" fmla="*/ 0 w 2240"/>
                <a:gd name="T5" fmla="*/ 0 h 2700"/>
                <a:gd name="T6" fmla="*/ 0 w 2240"/>
                <a:gd name="T7" fmla="*/ 0 h 2700"/>
                <a:gd name="T8" fmla="*/ 0 w 2240"/>
                <a:gd name="T9" fmla="*/ 0 h 2700"/>
                <a:gd name="T10" fmla="*/ 0 w 2240"/>
                <a:gd name="T11" fmla="*/ 0 h 2700"/>
                <a:gd name="T12" fmla="*/ 0 w 2240"/>
                <a:gd name="T13" fmla="*/ 0 h 2700"/>
                <a:gd name="T14" fmla="*/ 0 w 2240"/>
                <a:gd name="T15" fmla="*/ 0 h 2700"/>
                <a:gd name="T16" fmla="*/ 0 w 2240"/>
                <a:gd name="T17" fmla="*/ 0 h 2700"/>
                <a:gd name="T18" fmla="*/ 0 w 2240"/>
                <a:gd name="T19" fmla="*/ 0 h 2700"/>
                <a:gd name="T20" fmla="*/ 0 w 2240"/>
                <a:gd name="T21" fmla="*/ 0 h 2700"/>
                <a:gd name="T22" fmla="*/ 0 w 2240"/>
                <a:gd name="T23" fmla="*/ 0 h 2700"/>
                <a:gd name="T24" fmla="*/ 0 w 2240"/>
                <a:gd name="T25" fmla="*/ 0 h 2700"/>
                <a:gd name="T26" fmla="*/ 0 w 2240"/>
                <a:gd name="T27" fmla="*/ 0 h 2700"/>
                <a:gd name="T28" fmla="*/ 0 w 2240"/>
                <a:gd name="T29" fmla="*/ 0 h 27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240" h="2700">
                  <a:moveTo>
                    <a:pt x="1427" y="0"/>
                  </a:moveTo>
                  <a:cubicBezTo>
                    <a:pt x="2240" y="0"/>
                    <a:pt x="2240" y="0"/>
                    <a:pt x="2240" y="0"/>
                  </a:cubicBezTo>
                  <a:cubicBezTo>
                    <a:pt x="2240" y="0"/>
                    <a:pt x="2068" y="95"/>
                    <a:pt x="2068" y="237"/>
                  </a:cubicBezTo>
                  <a:cubicBezTo>
                    <a:pt x="2068" y="238"/>
                    <a:pt x="2067" y="1838"/>
                    <a:pt x="2067" y="1838"/>
                  </a:cubicBezTo>
                  <a:cubicBezTo>
                    <a:pt x="2067" y="2494"/>
                    <a:pt x="1501" y="2700"/>
                    <a:pt x="1122" y="2700"/>
                  </a:cubicBezTo>
                  <a:cubicBezTo>
                    <a:pt x="750" y="2700"/>
                    <a:pt x="166" y="2491"/>
                    <a:pt x="166" y="1838"/>
                  </a:cubicBezTo>
                  <a:cubicBezTo>
                    <a:pt x="166" y="237"/>
                    <a:pt x="166" y="237"/>
                    <a:pt x="166" y="237"/>
                  </a:cubicBezTo>
                  <a:cubicBezTo>
                    <a:pt x="166" y="94"/>
                    <a:pt x="0" y="0"/>
                    <a:pt x="0" y="0"/>
                  </a:cubicBezTo>
                  <a:cubicBezTo>
                    <a:pt x="821" y="0"/>
                    <a:pt x="821" y="0"/>
                    <a:pt x="821" y="0"/>
                  </a:cubicBezTo>
                  <a:cubicBezTo>
                    <a:pt x="821" y="0"/>
                    <a:pt x="631" y="94"/>
                    <a:pt x="631" y="237"/>
                  </a:cubicBezTo>
                  <a:cubicBezTo>
                    <a:pt x="630" y="1838"/>
                    <a:pt x="630" y="1838"/>
                    <a:pt x="630" y="1838"/>
                  </a:cubicBezTo>
                  <a:cubicBezTo>
                    <a:pt x="630" y="2178"/>
                    <a:pt x="856" y="2412"/>
                    <a:pt x="1122" y="2413"/>
                  </a:cubicBezTo>
                  <a:cubicBezTo>
                    <a:pt x="1388" y="2414"/>
                    <a:pt x="1602" y="2174"/>
                    <a:pt x="1602" y="1838"/>
                  </a:cubicBezTo>
                  <a:cubicBezTo>
                    <a:pt x="1603" y="237"/>
                    <a:pt x="1603" y="237"/>
                    <a:pt x="1603" y="237"/>
                  </a:cubicBezTo>
                  <a:cubicBezTo>
                    <a:pt x="1603" y="94"/>
                    <a:pt x="1427" y="0"/>
                    <a:pt x="142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6" name="Freeform 81"/>
            <p:cNvSpPr>
              <a:spLocks/>
            </p:cNvSpPr>
            <p:nvPr userDrawn="1"/>
          </p:nvSpPr>
          <p:spPr bwMode="gray">
            <a:xfrm>
              <a:off x="5333" y="324"/>
              <a:ext cx="95" cy="154"/>
            </a:xfrm>
            <a:custGeom>
              <a:avLst/>
              <a:gdLst>
                <a:gd name="T0" fmla="*/ 0 w 1707"/>
                <a:gd name="T1" fmla="*/ 0 h 2755"/>
                <a:gd name="T2" fmla="*/ 0 w 1707"/>
                <a:gd name="T3" fmla="*/ 0 h 2755"/>
                <a:gd name="T4" fmla="*/ 0 w 1707"/>
                <a:gd name="T5" fmla="*/ 0 h 2755"/>
                <a:gd name="T6" fmla="*/ 0 w 1707"/>
                <a:gd name="T7" fmla="*/ 0 h 2755"/>
                <a:gd name="T8" fmla="*/ 0 w 1707"/>
                <a:gd name="T9" fmla="*/ 0 h 2755"/>
                <a:gd name="T10" fmla="*/ 0 w 1707"/>
                <a:gd name="T11" fmla="*/ 0 h 2755"/>
                <a:gd name="T12" fmla="*/ 0 w 1707"/>
                <a:gd name="T13" fmla="*/ 0 h 2755"/>
                <a:gd name="T14" fmla="*/ 0 w 1707"/>
                <a:gd name="T15" fmla="*/ 0 h 2755"/>
                <a:gd name="T16" fmla="*/ 0 w 1707"/>
                <a:gd name="T17" fmla="*/ 0 h 2755"/>
                <a:gd name="T18" fmla="*/ 0 w 1707"/>
                <a:gd name="T19" fmla="*/ 0 h 2755"/>
                <a:gd name="T20" fmla="*/ 0 w 1707"/>
                <a:gd name="T21" fmla="*/ 0 h 2755"/>
                <a:gd name="T22" fmla="*/ 0 w 1707"/>
                <a:gd name="T23" fmla="*/ 0 h 2755"/>
                <a:gd name="T24" fmla="*/ 0 w 1707"/>
                <a:gd name="T25" fmla="*/ 0 h 2755"/>
                <a:gd name="T26" fmla="*/ 0 w 1707"/>
                <a:gd name="T27" fmla="*/ 0 h 275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707" h="2755">
                  <a:moveTo>
                    <a:pt x="1467" y="479"/>
                  </a:moveTo>
                  <a:cubicBezTo>
                    <a:pt x="1467" y="479"/>
                    <a:pt x="1352" y="277"/>
                    <a:pt x="1019" y="276"/>
                  </a:cubicBezTo>
                  <a:cubicBezTo>
                    <a:pt x="686" y="275"/>
                    <a:pt x="505" y="450"/>
                    <a:pt x="504" y="677"/>
                  </a:cubicBezTo>
                  <a:cubicBezTo>
                    <a:pt x="503" y="934"/>
                    <a:pt x="696" y="1031"/>
                    <a:pt x="995" y="1174"/>
                  </a:cubicBezTo>
                  <a:cubicBezTo>
                    <a:pt x="1279" y="1311"/>
                    <a:pt x="1707" y="1499"/>
                    <a:pt x="1705" y="1974"/>
                  </a:cubicBezTo>
                  <a:cubicBezTo>
                    <a:pt x="1704" y="2399"/>
                    <a:pt x="1327" y="2755"/>
                    <a:pt x="651" y="2755"/>
                  </a:cubicBezTo>
                  <a:cubicBezTo>
                    <a:pt x="442" y="2754"/>
                    <a:pt x="155" y="2686"/>
                    <a:pt x="155" y="2686"/>
                  </a:cubicBezTo>
                  <a:cubicBezTo>
                    <a:pt x="0" y="2177"/>
                    <a:pt x="0" y="2177"/>
                    <a:pt x="0" y="2177"/>
                  </a:cubicBezTo>
                  <a:cubicBezTo>
                    <a:pt x="143" y="2316"/>
                    <a:pt x="397" y="2466"/>
                    <a:pt x="658" y="2466"/>
                  </a:cubicBezTo>
                  <a:cubicBezTo>
                    <a:pt x="929" y="2466"/>
                    <a:pt x="1252" y="2298"/>
                    <a:pt x="1252" y="2030"/>
                  </a:cubicBezTo>
                  <a:cubicBezTo>
                    <a:pt x="1252" y="1512"/>
                    <a:pt x="46" y="1598"/>
                    <a:pt x="46" y="731"/>
                  </a:cubicBezTo>
                  <a:cubicBezTo>
                    <a:pt x="46" y="433"/>
                    <a:pt x="254" y="0"/>
                    <a:pt x="973" y="0"/>
                  </a:cubicBezTo>
                  <a:cubicBezTo>
                    <a:pt x="1207" y="0"/>
                    <a:pt x="1467" y="69"/>
                    <a:pt x="1467" y="69"/>
                  </a:cubicBezTo>
                  <a:lnTo>
                    <a:pt x="1467" y="47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pic>
        <p:nvPicPr>
          <p:cNvPr id="37" name="Picture 48" descr="SD_INTERNAL USE ONLY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gray">
          <a:xfrm>
            <a:off x="192088" y="6664325"/>
            <a:ext cx="1579562" cy="188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47173" name="Rectangle 5"/>
          <p:cNvSpPr>
            <a:spLocks noGrp="1" noChangeArrowheads="1"/>
          </p:cNvSpPr>
          <p:nvPr>
            <p:ph type="subTitle" idx="1"/>
          </p:nvPr>
        </p:nvSpPr>
        <p:spPr>
          <a:xfrm>
            <a:off x="323850" y="4572000"/>
            <a:ext cx="7920038" cy="1784350"/>
          </a:xfrm>
        </p:spPr>
        <p:txBody>
          <a:bodyPr/>
          <a:lstStyle>
            <a:lvl1pPr marL="0" indent="0">
              <a:lnSpc>
                <a:spcPct val="100000"/>
              </a:lnSpc>
              <a:spcBef>
                <a:spcPct val="0"/>
              </a:spcBef>
              <a:spcAft>
                <a:spcPct val="0"/>
              </a:spcAft>
              <a:buFont typeface="Wingdings" pitchFamily="2" charset="2"/>
              <a:buNone/>
              <a:defRPr sz="2800"/>
            </a:lvl1pPr>
          </a:lstStyle>
          <a:p>
            <a:r>
              <a:rPr lang="ja-JP" altLang="en-US"/>
              <a:t>マスタ サブタイトルの書式設定</a:t>
            </a:r>
          </a:p>
        </p:txBody>
      </p:sp>
      <p:sp>
        <p:nvSpPr>
          <p:cNvPr id="647174" name="Rectangle 6"/>
          <p:cNvSpPr>
            <a:spLocks noGrp="1" noChangeArrowheads="1"/>
          </p:cNvSpPr>
          <p:nvPr>
            <p:ph type="ctrTitle"/>
          </p:nvPr>
        </p:nvSpPr>
        <p:spPr>
          <a:xfrm>
            <a:off x="323850" y="1738313"/>
            <a:ext cx="7920038" cy="2360612"/>
          </a:xfrm>
        </p:spPr>
        <p:txBody>
          <a:bodyPr anchor="b"/>
          <a:lstStyle>
            <a:lvl1pPr>
              <a:defRPr sz="4400">
                <a:solidFill>
                  <a:srgbClr val="FFFFFF"/>
                </a:solidFill>
              </a:defRPr>
            </a:lvl1pPr>
          </a:lstStyle>
          <a:p>
            <a:r>
              <a:rPr lang="en-US" altLang="ja-JP"/>
              <a:t/>
            </a:r>
            <a:br>
              <a:rPr lang="en-US" altLang="ja-JP"/>
            </a:br>
            <a:r>
              <a:rPr lang="ja-JP" altLang="en-US"/>
              <a:t>マスタ タイトルの書式設定</a:t>
            </a:r>
            <a:endParaRPr lang="de-DE" altLang="ja-JP"/>
          </a:p>
        </p:txBody>
      </p:sp>
      <p:sp>
        <p:nvSpPr>
          <p:cNvPr id="38" name="Rectangle 47"/>
          <p:cNvSpPr>
            <a:spLocks noGrp="1" noChangeArrowheads="1"/>
          </p:cNvSpPr>
          <p:nvPr>
            <p:ph type="ftr" sz="quarter" idx="10"/>
          </p:nvPr>
        </p:nvSpPr>
        <p:spPr/>
        <p:txBody>
          <a:bodyPr/>
          <a:lstStyle>
            <a:lvl1pPr>
              <a:defRPr/>
            </a:lvl1pPr>
          </a:lstStyle>
          <a:p>
            <a:pPr>
              <a:defRPr/>
            </a:pPr>
            <a:r>
              <a:rPr lang="en-US" altLang="ja-JP" smtClean="0"/>
              <a:t>Copyright 2016 FUJITSU HEALTH INSURANCE SOCIETY</a:t>
            </a:r>
            <a:endParaRPr lang="de-DE" altLang="ja-JP"/>
          </a:p>
        </p:txBody>
      </p:sp>
    </p:spTree>
    <p:extLst>
      <p:ext uri="{BB962C8B-B14F-4D97-AF65-F5344CB8AC3E}">
        <p14:creationId xmlns:p14="http://schemas.microsoft.com/office/powerpoint/2010/main" val="174151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9"/>
          <p:cNvSpPr>
            <a:spLocks noGrp="1" noChangeArrowheads="1"/>
          </p:cNvSpPr>
          <p:nvPr>
            <p:ph type="sldNum" sz="quarter" idx="10"/>
          </p:nvPr>
        </p:nvSpPr>
        <p:spPr>
          <a:ln/>
        </p:spPr>
        <p:txBody>
          <a:bodyPr/>
          <a:lstStyle>
            <a:lvl1pPr>
              <a:defRPr/>
            </a:lvl1pPr>
          </a:lstStyle>
          <a:p>
            <a:pPr>
              <a:defRPr/>
            </a:pPr>
            <a:fld id="{998894B0-229F-43EF-858A-670EFF435120}" type="slidenum">
              <a:rPr lang="de-DE" altLang="ja-JP"/>
              <a:pPr>
                <a:defRPr/>
              </a:pPr>
              <a:t>‹#›</a:t>
            </a:fld>
            <a:endParaRPr lang="de-DE" altLang="ja-JP"/>
          </a:p>
        </p:txBody>
      </p:sp>
      <p:sp>
        <p:nvSpPr>
          <p:cNvPr id="5" name="Rectangle 30"/>
          <p:cNvSpPr>
            <a:spLocks noGrp="1" noChangeArrowheads="1"/>
          </p:cNvSpPr>
          <p:nvPr>
            <p:ph type="ftr" sz="quarter" idx="11"/>
          </p:nvPr>
        </p:nvSpPr>
        <p:spPr>
          <a:ln/>
        </p:spPr>
        <p:txBody>
          <a:bodyPr/>
          <a:lstStyle>
            <a:lvl1pPr>
              <a:defRPr/>
            </a:lvl1pPr>
          </a:lstStyle>
          <a:p>
            <a:pPr>
              <a:defRPr/>
            </a:pPr>
            <a:r>
              <a:rPr lang="en-US" altLang="ja-JP" smtClean="0"/>
              <a:t>Copyright 2016 FUJITSU HEALTH INSURANCE SOCIETY</a:t>
            </a:r>
            <a:endParaRPr lang="de-DE" altLang="ja-JP"/>
          </a:p>
        </p:txBody>
      </p:sp>
    </p:spTree>
    <p:extLst>
      <p:ext uri="{BB962C8B-B14F-4D97-AF65-F5344CB8AC3E}">
        <p14:creationId xmlns:p14="http://schemas.microsoft.com/office/powerpoint/2010/main" val="4124413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29"/>
          <p:cNvSpPr>
            <a:spLocks noGrp="1" noChangeArrowheads="1"/>
          </p:cNvSpPr>
          <p:nvPr>
            <p:ph type="sldNum" sz="quarter" idx="10"/>
          </p:nvPr>
        </p:nvSpPr>
        <p:spPr>
          <a:ln/>
        </p:spPr>
        <p:txBody>
          <a:bodyPr/>
          <a:lstStyle>
            <a:lvl1pPr>
              <a:defRPr/>
            </a:lvl1pPr>
          </a:lstStyle>
          <a:p>
            <a:pPr>
              <a:defRPr/>
            </a:pPr>
            <a:fld id="{5D81C513-8A67-4818-AA6A-04E7A770242E}" type="slidenum">
              <a:rPr lang="de-DE" altLang="ja-JP"/>
              <a:pPr>
                <a:defRPr/>
              </a:pPr>
              <a:t>‹#›</a:t>
            </a:fld>
            <a:endParaRPr lang="de-DE" altLang="ja-JP"/>
          </a:p>
        </p:txBody>
      </p:sp>
      <p:sp>
        <p:nvSpPr>
          <p:cNvPr id="5" name="Rectangle 30"/>
          <p:cNvSpPr>
            <a:spLocks noGrp="1" noChangeArrowheads="1"/>
          </p:cNvSpPr>
          <p:nvPr>
            <p:ph type="ftr" sz="quarter" idx="11"/>
          </p:nvPr>
        </p:nvSpPr>
        <p:spPr>
          <a:ln/>
        </p:spPr>
        <p:txBody>
          <a:bodyPr/>
          <a:lstStyle>
            <a:lvl1pPr>
              <a:defRPr/>
            </a:lvl1pPr>
          </a:lstStyle>
          <a:p>
            <a:pPr>
              <a:defRPr/>
            </a:pPr>
            <a:r>
              <a:rPr lang="en-US" altLang="ja-JP" smtClean="0"/>
              <a:t>Copyright 2016 FUJITSU HEALTH INSURANCE SOCIETY</a:t>
            </a:r>
            <a:endParaRPr lang="de-DE" altLang="ja-JP"/>
          </a:p>
        </p:txBody>
      </p:sp>
    </p:spTree>
    <p:extLst>
      <p:ext uri="{BB962C8B-B14F-4D97-AF65-F5344CB8AC3E}">
        <p14:creationId xmlns:p14="http://schemas.microsoft.com/office/powerpoint/2010/main" val="10420285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emf"/><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31" descr="ContentGray20_L150"/>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gray">
          <a:xfrm>
            <a:off x="0" y="0"/>
            <a:ext cx="9144000"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Line 4"/>
          <p:cNvSpPr>
            <a:spLocks noChangeShapeType="1"/>
          </p:cNvSpPr>
          <p:nvPr userDrawn="1"/>
        </p:nvSpPr>
        <p:spPr bwMode="gray">
          <a:xfrm>
            <a:off x="0" y="6632575"/>
            <a:ext cx="9144000" cy="0"/>
          </a:xfrm>
          <a:prstGeom prst="line">
            <a:avLst/>
          </a:prstGeom>
          <a:noFill/>
          <a:ln w="12700">
            <a:solidFill>
              <a:srgbClr val="87867E"/>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8" name="Rectangle 7"/>
          <p:cNvSpPr>
            <a:spLocks noGrp="1" noChangeArrowheads="1"/>
          </p:cNvSpPr>
          <p:nvPr>
            <p:ph type="title"/>
          </p:nvPr>
        </p:nvSpPr>
        <p:spPr bwMode="gray">
          <a:xfrm>
            <a:off x="169863" y="-1588"/>
            <a:ext cx="7858125" cy="69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ja-JP" altLang="en-US" smtClean="0"/>
              <a:t>マスタ タイトルの書式設定</a:t>
            </a:r>
          </a:p>
        </p:txBody>
      </p:sp>
      <p:sp>
        <p:nvSpPr>
          <p:cNvPr id="1029" name="Rectangle 8"/>
          <p:cNvSpPr>
            <a:spLocks noGrp="1" noChangeArrowheads="1"/>
          </p:cNvSpPr>
          <p:nvPr>
            <p:ph type="body" idx="1"/>
          </p:nvPr>
        </p:nvSpPr>
        <p:spPr bwMode="gray">
          <a:xfrm>
            <a:off x="168275" y="869950"/>
            <a:ext cx="8786813" cy="559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ja-JP" altLang="en-US" smtClean="0"/>
              <a:t>マスタテキスト</a:t>
            </a:r>
            <a:r>
              <a:rPr lang="en-US" altLang="ja-JP" smtClean="0"/>
              <a:t>24</a:t>
            </a:r>
            <a:r>
              <a:rPr lang="ja-JP" altLang="en-US" smtClean="0"/>
              <a:t>ｐああああああああああああああああああああああああああああああああああああああああああああああああああ</a:t>
            </a:r>
          </a:p>
          <a:p>
            <a:pPr lvl="1"/>
            <a:r>
              <a:rPr lang="ja-JP" altLang="en-US" smtClean="0"/>
              <a:t>マスタテキスト</a:t>
            </a:r>
            <a:r>
              <a:rPr lang="en-US" altLang="ja-JP" smtClean="0"/>
              <a:t>20</a:t>
            </a:r>
            <a:r>
              <a:rPr lang="ja-JP" altLang="en-US" smtClean="0"/>
              <a:t>ｐああああああああああああああああああああああああああああああああああああああああああああ</a:t>
            </a:r>
          </a:p>
          <a:p>
            <a:pPr lvl="2"/>
            <a:r>
              <a:rPr lang="ja-JP" altLang="en-US" smtClean="0"/>
              <a:t>マスタテキスト</a:t>
            </a:r>
            <a:r>
              <a:rPr lang="en-US" altLang="ja-JP" smtClean="0"/>
              <a:t>18</a:t>
            </a:r>
            <a:r>
              <a:rPr lang="ja-JP" altLang="en-US" smtClean="0"/>
              <a:t>ｐああああああああああああああああああああああああああああああああああああああああああああああ</a:t>
            </a:r>
          </a:p>
          <a:p>
            <a:pPr lvl="3"/>
            <a:r>
              <a:rPr lang="ja-JP" altLang="en-US" smtClean="0"/>
              <a:t>マスタテキスト</a:t>
            </a:r>
            <a:r>
              <a:rPr lang="en-US" altLang="ja-JP" smtClean="0"/>
              <a:t>16</a:t>
            </a:r>
            <a:r>
              <a:rPr lang="ja-JP" altLang="en-US" smtClean="0"/>
              <a:t>ｐあああああああああああああああああああああああああああああああああああああああああああああああ</a:t>
            </a:r>
          </a:p>
        </p:txBody>
      </p:sp>
      <p:grpSp>
        <p:nvGrpSpPr>
          <p:cNvPr id="1030" name="Group 19"/>
          <p:cNvGrpSpPr>
            <a:grpSpLocks noChangeAspect="1"/>
          </p:cNvGrpSpPr>
          <p:nvPr userDrawn="1"/>
        </p:nvGrpSpPr>
        <p:grpSpPr bwMode="auto">
          <a:xfrm>
            <a:off x="7888288" y="79375"/>
            <a:ext cx="1176337" cy="657225"/>
            <a:chOff x="4969" y="50"/>
            <a:chExt cx="741" cy="414"/>
          </a:xfrm>
        </p:grpSpPr>
        <p:sp>
          <p:nvSpPr>
            <p:cNvPr id="1034" name="AutoShape 18"/>
            <p:cNvSpPr>
              <a:spLocks noChangeAspect="1" noChangeArrowheads="1" noTextEdit="1"/>
            </p:cNvSpPr>
            <p:nvPr userDrawn="1"/>
          </p:nvSpPr>
          <p:spPr bwMode="gray">
            <a:xfrm>
              <a:off x="4969" y="50"/>
              <a:ext cx="741" cy="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035" name="Freeform 20"/>
            <p:cNvSpPr>
              <a:spLocks/>
            </p:cNvSpPr>
            <p:nvPr userDrawn="1"/>
          </p:nvSpPr>
          <p:spPr bwMode="gray">
            <a:xfrm>
              <a:off x="5334" y="121"/>
              <a:ext cx="94" cy="72"/>
            </a:xfrm>
            <a:custGeom>
              <a:avLst/>
              <a:gdLst>
                <a:gd name="T0" fmla="*/ 0 w 2365"/>
                <a:gd name="T1" fmla="*/ 0 h 1825"/>
                <a:gd name="T2" fmla="*/ 0 w 2365"/>
                <a:gd name="T3" fmla="*/ 0 h 1825"/>
                <a:gd name="T4" fmla="*/ 0 w 2365"/>
                <a:gd name="T5" fmla="*/ 0 h 1825"/>
                <a:gd name="T6" fmla="*/ 0 w 2365"/>
                <a:gd name="T7" fmla="*/ 0 h 1825"/>
                <a:gd name="T8" fmla="*/ 0 w 2365"/>
                <a:gd name="T9" fmla="*/ 0 h 1825"/>
                <a:gd name="T10" fmla="*/ 0 w 2365"/>
                <a:gd name="T11" fmla="*/ 0 h 1825"/>
                <a:gd name="T12" fmla="*/ 0 w 2365"/>
                <a:gd name="T13" fmla="*/ 0 h 1825"/>
                <a:gd name="T14" fmla="*/ 0 w 2365"/>
                <a:gd name="T15" fmla="*/ 0 h 1825"/>
                <a:gd name="T16" fmla="*/ 0 w 2365"/>
                <a:gd name="T17" fmla="*/ 0 h 1825"/>
                <a:gd name="T18" fmla="*/ 0 w 2365"/>
                <a:gd name="T19" fmla="*/ 0 h 1825"/>
                <a:gd name="T20" fmla="*/ 0 w 2365"/>
                <a:gd name="T21" fmla="*/ 0 h 1825"/>
                <a:gd name="T22" fmla="*/ 0 w 2365"/>
                <a:gd name="T23" fmla="*/ 0 h 1825"/>
                <a:gd name="T24" fmla="*/ 0 w 2365"/>
                <a:gd name="T25" fmla="*/ 0 h 1825"/>
                <a:gd name="T26" fmla="*/ 0 w 2365"/>
                <a:gd name="T27" fmla="*/ 0 h 1825"/>
                <a:gd name="T28" fmla="*/ 0 w 2365"/>
                <a:gd name="T29" fmla="*/ 0 h 1825"/>
                <a:gd name="T30" fmla="*/ 0 w 2365"/>
                <a:gd name="T31" fmla="*/ 0 h 1825"/>
                <a:gd name="T32" fmla="*/ 0 w 2365"/>
                <a:gd name="T33" fmla="*/ 0 h 1825"/>
                <a:gd name="T34" fmla="*/ 0 w 2365"/>
                <a:gd name="T35" fmla="*/ 0 h 1825"/>
                <a:gd name="T36" fmla="*/ 0 w 2365"/>
                <a:gd name="T37" fmla="*/ 0 h 1825"/>
                <a:gd name="T38" fmla="*/ 0 w 2365"/>
                <a:gd name="T39" fmla="*/ 0 h 1825"/>
                <a:gd name="T40" fmla="*/ 0 w 2365"/>
                <a:gd name="T41" fmla="*/ 0 h 1825"/>
                <a:gd name="T42" fmla="*/ 0 w 2365"/>
                <a:gd name="T43" fmla="*/ 0 h 182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365" h="1825">
                  <a:moveTo>
                    <a:pt x="961" y="764"/>
                  </a:moveTo>
                  <a:cubicBezTo>
                    <a:pt x="875" y="688"/>
                    <a:pt x="736" y="643"/>
                    <a:pt x="599" y="642"/>
                  </a:cubicBezTo>
                  <a:cubicBezTo>
                    <a:pt x="270" y="641"/>
                    <a:pt x="2" y="900"/>
                    <a:pt x="1" y="1235"/>
                  </a:cubicBezTo>
                  <a:cubicBezTo>
                    <a:pt x="0" y="1563"/>
                    <a:pt x="270" y="1824"/>
                    <a:pt x="599" y="1825"/>
                  </a:cubicBezTo>
                  <a:cubicBezTo>
                    <a:pt x="783" y="1825"/>
                    <a:pt x="943" y="1751"/>
                    <a:pt x="1053" y="1619"/>
                  </a:cubicBezTo>
                  <a:cubicBezTo>
                    <a:pt x="1053" y="1293"/>
                    <a:pt x="1053" y="1293"/>
                    <a:pt x="1053" y="1293"/>
                  </a:cubicBezTo>
                  <a:cubicBezTo>
                    <a:pt x="994" y="1394"/>
                    <a:pt x="877" y="1524"/>
                    <a:pt x="771" y="1568"/>
                  </a:cubicBezTo>
                  <a:cubicBezTo>
                    <a:pt x="717" y="1590"/>
                    <a:pt x="662" y="1604"/>
                    <a:pt x="599" y="1604"/>
                  </a:cubicBezTo>
                  <a:cubicBezTo>
                    <a:pt x="394" y="1604"/>
                    <a:pt x="225" y="1445"/>
                    <a:pt x="225" y="1235"/>
                  </a:cubicBezTo>
                  <a:cubicBezTo>
                    <a:pt x="225" y="1041"/>
                    <a:pt x="380" y="862"/>
                    <a:pt x="599" y="863"/>
                  </a:cubicBezTo>
                  <a:cubicBezTo>
                    <a:pt x="701" y="863"/>
                    <a:pt x="793" y="905"/>
                    <a:pt x="861" y="972"/>
                  </a:cubicBezTo>
                  <a:cubicBezTo>
                    <a:pt x="931" y="1040"/>
                    <a:pt x="1041" y="1183"/>
                    <a:pt x="1093" y="1239"/>
                  </a:cubicBezTo>
                  <a:cubicBezTo>
                    <a:pt x="1227" y="1383"/>
                    <a:pt x="1419" y="1473"/>
                    <a:pt x="1630" y="1473"/>
                  </a:cubicBezTo>
                  <a:cubicBezTo>
                    <a:pt x="2036" y="1474"/>
                    <a:pt x="2365" y="1146"/>
                    <a:pt x="2365" y="741"/>
                  </a:cubicBezTo>
                  <a:cubicBezTo>
                    <a:pt x="2365" y="336"/>
                    <a:pt x="2035" y="0"/>
                    <a:pt x="1630" y="0"/>
                  </a:cubicBezTo>
                  <a:cubicBezTo>
                    <a:pt x="1395" y="0"/>
                    <a:pt x="1187" y="122"/>
                    <a:pt x="1053" y="295"/>
                  </a:cubicBezTo>
                  <a:cubicBezTo>
                    <a:pt x="1053" y="735"/>
                    <a:pt x="1053" y="735"/>
                    <a:pt x="1053" y="735"/>
                  </a:cubicBezTo>
                  <a:cubicBezTo>
                    <a:pt x="1155" y="455"/>
                    <a:pt x="1340" y="232"/>
                    <a:pt x="1630" y="232"/>
                  </a:cubicBezTo>
                  <a:cubicBezTo>
                    <a:pt x="1909" y="232"/>
                    <a:pt x="2135" y="463"/>
                    <a:pt x="2134" y="741"/>
                  </a:cubicBezTo>
                  <a:cubicBezTo>
                    <a:pt x="2134" y="1020"/>
                    <a:pt x="1909" y="1246"/>
                    <a:pt x="1630" y="1245"/>
                  </a:cubicBezTo>
                  <a:cubicBezTo>
                    <a:pt x="1506" y="1244"/>
                    <a:pt x="1391" y="1199"/>
                    <a:pt x="1303" y="1125"/>
                  </a:cubicBezTo>
                  <a:cubicBezTo>
                    <a:pt x="1194" y="1040"/>
                    <a:pt x="1074" y="860"/>
                    <a:pt x="961" y="764"/>
                  </a:cubicBezTo>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36" name="Freeform 21"/>
            <p:cNvSpPr>
              <a:spLocks/>
            </p:cNvSpPr>
            <p:nvPr userDrawn="1"/>
          </p:nvSpPr>
          <p:spPr bwMode="gray">
            <a:xfrm>
              <a:off x="5180" y="200"/>
              <a:ext cx="65" cy="106"/>
            </a:xfrm>
            <a:custGeom>
              <a:avLst/>
              <a:gdLst>
                <a:gd name="T0" fmla="*/ 0 w 1624"/>
                <a:gd name="T1" fmla="*/ 0 h 2651"/>
                <a:gd name="T2" fmla="*/ 0 w 1624"/>
                <a:gd name="T3" fmla="*/ 0 h 2651"/>
                <a:gd name="T4" fmla="*/ 0 w 1624"/>
                <a:gd name="T5" fmla="*/ 0 h 2651"/>
                <a:gd name="T6" fmla="*/ 0 w 1624"/>
                <a:gd name="T7" fmla="*/ 0 h 2651"/>
                <a:gd name="T8" fmla="*/ 0 w 1624"/>
                <a:gd name="T9" fmla="*/ 0 h 2651"/>
                <a:gd name="T10" fmla="*/ 0 w 1624"/>
                <a:gd name="T11" fmla="*/ 0 h 2651"/>
                <a:gd name="T12" fmla="*/ 0 w 1624"/>
                <a:gd name="T13" fmla="*/ 0 h 2651"/>
                <a:gd name="T14" fmla="*/ 0 w 1624"/>
                <a:gd name="T15" fmla="*/ 0 h 2651"/>
                <a:gd name="T16" fmla="*/ 0 w 1624"/>
                <a:gd name="T17" fmla="*/ 0 h 2651"/>
                <a:gd name="T18" fmla="*/ 0 w 1624"/>
                <a:gd name="T19" fmla="*/ 0 h 2651"/>
                <a:gd name="T20" fmla="*/ 0 w 1624"/>
                <a:gd name="T21" fmla="*/ 0 h 2651"/>
                <a:gd name="T22" fmla="*/ 0 w 1624"/>
                <a:gd name="T23" fmla="*/ 0 h 2651"/>
                <a:gd name="T24" fmla="*/ 0 w 1624"/>
                <a:gd name="T25" fmla="*/ 0 h 2651"/>
                <a:gd name="T26" fmla="*/ 0 w 1624"/>
                <a:gd name="T27" fmla="*/ 0 h 2651"/>
                <a:gd name="T28" fmla="*/ 0 w 1624"/>
                <a:gd name="T29" fmla="*/ 0 h 2651"/>
                <a:gd name="T30" fmla="*/ 0 w 1624"/>
                <a:gd name="T31" fmla="*/ 0 h 265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624" h="2651">
                  <a:moveTo>
                    <a:pt x="0" y="0"/>
                  </a:moveTo>
                  <a:cubicBezTo>
                    <a:pt x="1624" y="0"/>
                    <a:pt x="1624" y="0"/>
                    <a:pt x="1624" y="0"/>
                  </a:cubicBezTo>
                  <a:cubicBezTo>
                    <a:pt x="1624" y="452"/>
                    <a:pt x="1624" y="452"/>
                    <a:pt x="1624" y="452"/>
                  </a:cubicBezTo>
                  <a:cubicBezTo>
                    <a:pt x="1624" y="452"/>
                    <a:pt x="1540" y="274"/>
                    <a:pt x="1365" y="273"/>
                  </a:cubicBezTo>
                  <a:cubicBezTo>
                    <a:pt x="613" y="273"/>
                    <a:pt x="613" y="273"/>
                    <a:pt x="613" y="273"/>
                  </a:cubicBezTo>
                  <a:cubicBezTo>
                    <a:pt x="613" y="1053"/>
                    <a:pt x="613" y="1053"/>
                    <a:pt x="613" y="1053"/>
                  </a:cubicBezTo>
                  <a:cubicBezTo>
                    <a:pt x="1428" y="1053"/>
                    <a:pt x="1428" y="1053"/>
                    <a:pt x="1428" y="1053"/>
                  </a:cubicBezTo>
                  <a:cubicBezTo>
                    <a:pt x="1428" y="1467"/>
                    <a:pt x="1428" y="1467"/>
                    <a:pt x="1428" y="1467"/>
                  </a:cubicBezTo>
                  <a:cubicBezTo>
                    <a:pt x="1428" y="1467"/>
                    <a:pt x="1402" y="1335"/>
                    <a:pt x="1205" y="1335"/>
                  </a:cubicBezTo>
                  <a:cubicBezTo>
                    <a:pt x="613" y="1335"/>
                    <a:pt x="613" y="1335"/>
                    <a:pt x="613" y="1335"/>
                  </a:cubicBezTo>
                  <a:cubicBezTo>
                    <a:pt x="613" y="2401"/>
                    <a:pt x="613" y="2401"/>
                    <a:pt x="613" y="2401"/>
                  </a:cubicBezTo>
                  <a:cubicBezTo>
                    <a:pt x="613" y="2558"/>
                    <a:pt x="784" y="2651"/>
                    <a:pt x="784" y="2651"/>
                  </a:cubicBezTo>
                  <a:cubicBezTo>
                    <a:pt x="11" y="2651"/>
                    <a:pt x="11" y="2651"/>
                    <a:pt x="11" y="2651"/>
                  </a:cubicBezTo>
                  <a:cubicBezTo>
                    <a:pt x="11" y="2651"/>
                    <a:pt x="173" y="2569"/>
                    <a:pt x="173" y="2401"/>
                  </a:cubicBezTo>
                  <a:cubicBezTo>
                    <a:pt x="173" y="278"/>
                    <a:pt x="173" y="278"/>
                    <a:pt x="173" y="278"/>
                  </a:cubicBezTo>
                  <a:cubicBezTo>
                    <a:pt x="173" y="99"/>
                    <a:pt x="0" y="0"/>
                    <a:pt x="0" y="0"/>
                  </a:cubicBez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37" name="Freeform 22"/>
            <p:cNvSpPr>
              <a:spLocks/>
            </p:cNvSpPr>
            <p:nvPr userDrawn="1"/>
          </p:nvSpPr>
          <p:spPr bwMode="gray">
            <a:xfrm>
              <a:off x="5333" y="200"/>
              <a:ext cx="43" cy="148"/>
            </a:xfrm>
            <a:custGeom>
              <a:avLst/>
              <a:gdLst>
                <a:gd name="T0" fmla="*/ 0 w 1072"/>
                <a:gd name="T1" fmla="*/ 0 h 3696"/>
                <a:gd name="T2" fmla="*/ 0 w 1072"/>
                <a:gd name="T3" fmla="*/ 0 h 3696"/>
                <a:gd name="T4" fmla="*/ 0 w 1072"/>
                <a:gd name="T5" fmla="*/ 0 h 3696"/>
                <a:gd name="T6" fmla="*/ 0 w 1072"/>
                <a:gd name="T7" fmla="*/ 0 h 3696"/>
                <a:gd name="T8" fmla="*/ 0 w 1072"/>
                <a:gd name="T9" fmla="*/ 0 h 3696"/>
                <a:gd name="T10" fmla="*/ 0 w 1072"/>
                <a:gd name="T11" fmla="*/ 0 h 3696"/>
                <a:gd name="T12" fmla="*/ 0 w 1072"/>
                <a:gd name="T13" fmla="*/ 0 h 3696"/>
                <a:gd name="T14" fmla="*/ 0 w 1072"/>
                <a:gd name="T15" fmla="*/ 0 h 369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72" h="3696">
                  <a:moveTo>
                    <a:pt x="246" y="0"/>
                  </a:moveTo>
                  <a:cubicBezTo>
                    <a:pt x="1072" y="0"/>
                    <a:pt x="1072" y="0"/>
                    <a:pt x="1072" y="0"/>
                  </a:cubicBezTo>
                  <a:cubicBezTo>
                    <a:pt x="1072" y="0"/>
                    <a:pt x="887" y="87"/>
                    <a:pt x="887" y="230"/>
                  </a:cubicBezTo>
                  <a:cubicBezTo>
                    <a:pt x="887" y="2717"/>
                    <a:pt x="887" y="2717"/>
                    <a:pt x="887" y="2717"/>
                  </a:cubicBezTo>
                  <a:cubicBezTo>
                    <a:pt x="887" y="3558"/>
                    <a:pt x="44" y="3696"/>
                    <a:pt x="0" y="3693"/>
                  </a:cubicBezTo>
                  <a:cubicBezTo>
                    <a:pt x="72" y="3647"/>
                    <a:pt x="422" y="3349"/>
                    <a:pt x="423" y="2717"/>
                  </a:cubicBezTo>
                  <a:cubicBezTo>
                    <a:pt x="423" y="230"/>
                    <a:pt x="423" y="230"/>
                    <a:pt x="423" y="230"/>
                  </a:cubicBezTo>
                  <a:cubicBezTo>
                    <a:pt x="424" y="96"/>
                    <a:pt x="246" y="0"/>
                    <a:pt x="246" y="0"/>
                  </a:cubicBez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38" name="Freeform 23"/>
            <p:cNvSpPr>
              <a:spLocks/>
            </p:cNvSpPr>
            <p:nvPr userDrawn="1"/>
          </p:nvSpPr>
          <p:spPr bwMode="gray">
            <a:xfrm>
              <a:off x="5380" y="200"/>
              <a:ext cx="33" cy="106"/>
            </a:xfrm>
            <a:custGeom>
              <a:avLst/>
              <a:gdLst>
                <a:gd name="T0" fmla="*/ 0 w 828"/>
                <a:gd name="T1" fmla="*/ 0 h 2653"/>
                <a:gd name="T2" fmla="*/ 0 w 828"/>
                <a:gd name="T3" fmla="*/ 0 h 2653"/>
                <a:gd name="T4" fmla="*/ 0 w 828"/>
                <a:gd name="T5" fmla="*/ 0 h 2653"/>
                <a:gd name="T6" fmla="*/ 0 w 828"/>
                <a:gd name="T7" fmla="*/ 0 h 2653"/>
                <a:gd name="T8" fmla="*/ 0 w 828"/>
                <a:gd name="T9" fmla="*/ 0 h 2653"/>
                <a:gd name="T10" fmla="*/ 0 w 828"/>
                <a:gd name="T11" fmla="*/ 0 h 2653"/>
                <a:gd name="T12" fmla="*/ 0 w 828"/>
                <a:gd name="T13" fmla="*/ 0 h 2653"/>
                <a:gd name="T14" fmla="*/ 0 w 828"/>
                <a:gd name="T15" fmla="*/ 0 h 2653"/>
                <a:gd name="T16" fmla="*/ 0 w 828"/>
                <a:gd name="T17" fmla="*/ 0 h 26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28" h="2653">
                  <a:moveTo>
                    <a:pt x="0" y="0"/>
                  </a:moveTo>
                  <a:cubicBezTo>
                    <a:pt x="828" y="0"/>
                    <a:pt x="828" y="0"/>
                    <a:pt x="828" y="0"/>
                  </a:cubicBezTo>
                  <a:cubicBezTo>
                    <a:pt x="828" y="0"/>
                    <a:pt x="645" y="89"/>
                    <a:pt x="645" y="235"/>
                  </a:cubicBezTo>
                  <a:cubicBezTo>
                    <a:pt x="645" y="2401"/>
                    <a:pt x="645" y="2401"/>
                    <a:pt x="645" y="2401"/>
                  </a:cubicBezTo>
                  <a:cubicBezTo>
                    <a:pt x="645" y="2556"/>
                    <a:pt x="828" y="2653"/>
                    <a:pt x="828" y="2653"/>
                  </a:cubicBezTo>
                  <a:cubicBezTo>
                    <a:pt x="0" y="2653"/>
                    <a:pt x="0" y="2653"/>
                    <a:pt x="0" y="2653"/>
                  </a:cubicBezTo>
                  <a:cubicBezTo>
                    <a:pt x="0" y="2653"/>
                    <a:pt x="184" y="2557"/>
                    <a:pt x="184" y="2401"/>
                  </a:cubicBezTo>
                  <a:cubicBezTo>
                    <a:pt x="184" y="235"/>
                    <a:pt x="184" y="235"/>
                    <a:pt x="184" y="235"/>
                  </a:cubicBezTo>
                  <a:cubicBezTo>
                    <a:pt x="184" y="89"/>
                    <a:pt x="0" y="0"/>
                    <a:pt x="0" y="0"/>
                  </a:cubicBez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39" name="Freeform 24"/>
            <p:cNvSpPr>
              <a:spLocks/>
            </p:cNvSpPr>
            <p:nvPr userDrawn="1"/>
          </p:nvSpPr>
          <p:spPr bwMode="gray">
            <a:xfrm>
              <a:off x="5414" y="200"/>
              <a:ext cx="79" cy="106"/>
            </a:xfrm>
            <a:custGeom>
              <a:avLst/>
              <a:gdLst>
                <a:gd name="T0" fmla="*/ 0 w 1984"/>
                <a:gd name="T1" fmla="*/ 0 h 2651"/>
                <a:gd name="T2" fmla="*/ 0 w 1984"/>
                <a:gd name="T3" fmla="*/ 0 h 2651"/>
                <a:gd name="T4" fmla="*/ 0 w 1984"/>
                <a:gd name="T5" fmla="*/ 0 h 2651"/>
                <a:gd name="T6" fmla="*/ 0 w 1984"/>
                <a:gd name="T7" fmla="*/ 0 h 2651"/>
                <a:gd name="T8" fmla="*/ 0 w 1984"/>
                <a:gd name="T9" fmla="*/ 0 h 2651"/>
                <a:gd name="T10" fmla="*/ 0 w 1984"/>
                <a:gd name="T11" fmla="*/ 0 h 2651"/>
                <a:gd name="T12" fmla="*/ 0 w 1984"/>
                <a:gd name="T13" fmla="*/ 0 h 2651"/>
                <a:gd name="T14" fmla="*/ 0 w 1984"/>
                <a:gd name="T15" fmla="*/ 0 h 2651"/>
                <a:gd name="T16" fmla="*/ 0 w 1984"/>
                <a:gd name="T17" fmla="*/ 0 h 2651"/>
                <a:gd name="T18" fmla="*/ 0 w 1984"/>
                <a:gd name="T19" fmla="*/ 0 h 2651"/>
                <a:gd name="T20" fmla="*/ 0 w 1984"/>
                <a:gd name="T21" fmla="*/ 0 h 2651"/>
                <a:gd name="T22" fmla="*/ 0 w 1984"/>
                <a:gd name="T23" fmla="*/ 0 h 2651"/>
                <a:gd name="T24" fmla="*/ 0 w 1984"/>
                <a:gd name="T25" fmla="*/ 0 h 265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84" h="2651">
                  <a:moveTo>
                    <a:pt x="161" y="0"/>
                  </a:moveTo>
                  <a:cubicBezTo>
                    <a:pt x="1984" y="0"/>
                    <a:pt x="1984" y="0"/>
                    <a:pt x="1984" y="0"/>
                  </a:cubicBezTo>
                  <a:cubicBezTo>
                    <a:pt x="1829" y="482"/>
                    <a:pt x="1829" y="482"/>
                    <a:pt x="1829" y="482"/>
                  </a:cubicBezTo>
                  <a:cubicBezTo>
                    <a:pt x="1829" y="482"/>
                    <a:pt x="1783" y="279"/>
                    <a:pt x="1607" y="279"/>
                  </a:cubicBezTo>
                  <a:cubicBezTo>
                    <a:pt x="1229" y="279"/>
                    <a:pt x="1229" y="279"/>
                    <a:pt x="1229" y="279"/>
                  </a:cubicBezTo>
                  <a:cubicBezTo>
                    <a:pt x="1229" y="2401"/>
                    <a:pt x="1229" y="2401"/>
                    <a:pt x="1229" y="2401"/>
                  </a:cubicBezTo>
                  <a:cubicBezTo>
                    <a:pt x="1229" y="2535"/>
                    <a:pt x="1407" y="2651"/>
                    <a:pt x="1407" y="2651"/>
                  </a:cubicBezTo>
                  <a:cubicBezTo>
                    <a:pt x="595" y="2651"/>
                    <a:pt x="595" y="2651"/>
                    <a:pt x="595" y="2651"/>
                  </a:cubicBezTo>
                  <a:cubicBezTo>
                    <a:pt x="595" y="2651"/>
                    <a:pt x="771" y="2547"/>
                    <a:pt x="771" y="2401"/>
                  </a:cubicBezTo>
                  <a:cubicBezTo>
                    <a:pt x="771" y="279"/>
                    <a:pt x="771" y="279"/>
                    <a:pt x="771" y="279"/>
                  </a:cubicBezTo>
                  <a:cubicBezTo>
                    <a:pt x="315" y="279"/>
                    <a:pt x="315" y="279"/>
                    <a:pt x="315" y="279"/>
                  </a:cubicBezTo>
                  <a:cubicBezTo>
                    <a:pt x="185" y="280"/>
                    <a:pt x="0" y="522"/>
                    <a:pt x="0" y="522"/>
                  </a:cubicBezTo>
                  <a:lnTo>
                    <a:pt x="161"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0" name="Freeform 25"/>
            <p:cNvSpPr>
              <a:spLocks/>
            </p:cNvSpPr>
            <p:nvPr userDrawn="1"/>
          </p:nvSpPr>
          <p:spPr bwMode="gray">
            <a:xfrm>
              <a:off x="5558" y="200"/>
              <a:ext cx="88" cy="107"/>
            </a:xfrm>
            <a:custGeom>
              <a:avLst/>
              <a:gdLst>
                <a:gd name="T0" fmla="*/ 0 w 2219"/>
                <a:gd name="T1" fmla="*/ 0 h 2693"/>
                <a:gd name="T2" fmla="*/ 0 w 2219"/>
                <a:gd name="T3" fmla="*/ 0 h 2693"/>
                <a:gd name="T4" fmla="*/ 0 w 2219"/>
                <a:gd name="T5" fmla="*/ 0 h 2693"/>
                <a:gd name="T6" fmla="*/ 0 w 2219"/>
                <a:gd name="T7" fmla="*/ 0 h 2693"/>
                <a:gd name="T8" fmla="*/ 0 w 2219"/>
                <a:gd name="T9" fmla="*/ 0 h 2693"/>
                <a:gd name="T10" fmla="*/ 0 w 2219"/>
                <a:gd name="T11" fmla="*/ 0 h 2693"/>
                <a:gd name="T12" fmla="*/ 0 w 2219"/>
                <a:gd name="T13" fmla="*/ 0 h 2693"/>
                <a:gd name="T14" fmla="*/ 0 w 2219"/>
                <a:gd name="T15" fmla="*/ 0 h 2693"/>
                <a:gd name="T16" fmla="*/ 0 w 2219"/>
                <a:gd name="T17" fmla="*/ 0 h 2693"/>
                <a:gd name="T18" fmla="*/ 0 w 2219"/>
                <a:gd name="T19" fmla="*/ 0 h 2693"/>
                <a:gd name="T20" fmla="*/ 0 w 2219"/>
                <a:gd name="T21" fmla="*/ 0 h 2693"/>
                <a:gd name="T22" fmla="*/ 0 w 2219"/>
                <a:gd name="T23" fmla="*/ 0 h 2693"/>
                <a:gd name="T24" fmla="*/ 0 w 2219"/>
                <a:gd name="T25" fmla="*/ 0 h 2693"/>
                <a:gd name="T26" fmla="*/ 0 w 2219"/>
                <a:gd name="T27" fmla="*/ 0 h 2693"/>
                <a:gd name="T28" fmla="*/ 0 w 2219"/>
                <a:gd name="T29" fmla="*/ 0 h 269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219" h="2693">
                  <a:moveTo>
                    <a:pt x="1420" y="0"/>
                  </a:moveTo>
                  <a:cubicBezTo>
                    <a:pt x="2219" y="0"/>
                    <a:pt x="2219" y="0"/>
                    <a:pt x="2219" y="0"/>
                  </a:cubicBezTo>
                  <a:cubicBezTo>
                    <a:pt x="2219" y="0"/>
                    <a:pt x="2048" y="91"/>
                    <a:pt x="2048" y="234"/>
                  </a:cubicBezTo>
                  <a:cubicBezTo>
                    <a:pt x="2048" y="1840"/>
                    <a:pt x="2048" y="1840"/>
                    <a:pt x="2048" y="1840"/>
                  </a:cubicBezTo>
                  <a:cubicBezTo>
                    <a:pt x="2047" y="2492"/>
                    <a:pt x="1506" y="2693"/>
                    <a:pt x="1131" y="2693"/>
                  </a:cubicBezTo>
                  <a:cubicBezTo>
                    <a:pt x="759" y="2693"/>
                    <a:pt x="175" y="2490"/>
                    <a:pt x="176" y="1840"/>
                  </a:cubicBezTo>
                  <a:cubicBezTo>
                    <a:pt x="176" y="234"/>
                    <a:pt x="176" y="234"/>
                    <a:pt x="176" y="234"/>
                  </a:cubicBezTo>
                  <a:cubicBezTo>
                    <a:pt x="176" y="91"/>
                    <a:pt x="0" y="0"/>
                    <a:pt x="0" y="0"/>
                  </a:cubicBezTo>
                  <a:cubicBezTo>
                    <a:pt x="821" y="0"/>
                    <a:pt x="821" y="0"/>
                    <a:pt x="821" y="0"/>
                  </a:cubicBezTo>
                  <a:cubicBezTo>
                    <a:pt x="821" y="0"/>
                    <a:pt x="638" y="88"/>
                    <a:pt x="638" y="234"/>
                  </a:cubicBezTo>
                  <a:cubicBezTo>
                    <a:pt x="638" y="1840"/>
                    <a:pt x="638" y="1840"/>
                    <a:pt x="638" y="1840"/>
                  </a:cubicBezTo>
                  <a:cubicBezTo>
                    <a:pt x="638" y="2182"/>
                    <a:pt x="865" y="2406"/>
                    <a:pt x="1131" y="2406"/>
                  </a:cubicBezTo>
                  <a:cubicBezTo>
                    <a:pt x="1397" y="2406"/>
                    <a:pt x="1600" y="2173"/>
                    <a:pt x="1601" y="1840"/>
                  </a:cubicBezTo>
                  <a:cubicBezTo>
                    <a:pt x="1601" y="234"/>
                    <a:pt x="1601" y="234"/>
                    <a:pt x="1601" y="234"/>
                  </a:cubicBezTo>
                  <a:cubicBezTo>
                    <a:pt x="1601" y="91"/>
                    <a:pt x="1420" y="0"/>
                    <a:pt x="1420" y="0"/>
                  </a:cubicBez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1" name="Freeform 26"/>
            <p:cNvSpPr>
              <a:spLocks/>
            </p:cNvSpPr>
            <p:nvPr userDrawn="1"/>
          </p:nvSpPr>
          <p:spPr bwMode="gray">
            <a:xfrm>
              <a:off x="5248" y="200"/>
              <a:ext cx="89" cy="108"/>
            </a:xfrm>
            <a:custGeom>
              <a:avLst/>
              <a:gdLst>
                <a:gd name="T0" fmla="*/ 0 w 2240"/>
                <a:gd name="T1" fmla="*/ 0 h 2700"/>
                <a:gd name="T2" fmla="*/ 0 w 2240"/>
                <a:gd name="T3" fmla="*/ 0 h 2700"/>
                <a:gd name="T4" fmla="*/ 0 w 2240"/>
                <a:gd name="T5" fmla="*/ 0 h 2700"/>
                <a:gd name="T6" fmla="*/ 0 w 2240"/>
                <a:gd name="T7" fmla="*/ 0 h 2700"/>
                <a:gd name="T8" fmla="*/ 0 w 2240"/>
                <a:gd name="T9" fmla="*/ 0 h 2700"/>
                <a:gd name="T10" fmla="*/ 0 w 2240"/>
                <a:gd name="T11" fmla="*/ 0 h 2700"/>
                <a:gd name="T12" fmla="*/ 0 w 2240"/>
                <a:gd name="T13" fmla="*/ 0 h 2700"/>
                <a:gd name="T14" fmla="*/ 0 w 2240"/>
                <a:gd name="T15" fmla="*/ 0 h 2700"/>
                <a:gd name="T16" fmla="*/ 0 w 2240"/>
                <a:gd name="T17" fmla="*/ 0 h 2700"/>
                <a:gd name="T18" fmla="*/ 0 w 2240"/>
                <a:gd name="T19" fmla="*/ 0 h 2700"/>
                <a:gd name="T20" fmla="*/ 0 w 2240"/>
                <a:gd name="T21" fmla="*/ 0 h 2700"/>
                <a:gd name="T22" fmla="*/ 0 w 2240"/>
                <a:gd name="T23" fmla="*/ 0 h 2700"/>
                <a:gd name="T24" fmla="*/ 0 w 2240"/>
                <a:gd name="T25" fmla="*/ 0 h 2700"/>
                <a:gd name="T26" fmla="*/ 0 w 2240"/>
                <a:gd name="T27" fmla="*/ 0 h 2700"/>
                <a:gd name="T28" fmla="*/ 0 w 2240"/>
                <a:gd name="T29" fmla="*/ 0 h 27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240" h="2700">
                  <a:moveTo>
                    <a:pt x="1427" y="0"/>
                  </a:moveTo>
                  <a:cubicBezTo>
                    <a:pt x="2240" y="0"/>
                    <a:pt x="2240" y="0"/>
                    <a:pt x="2240" y="0"/>
                  </a:cubicBezTo>
                  <a:cubicBezTo>
                    <a:pt x="2240" y="0"/>
                    <a:pt x="2068" y="95"/>
                    <a:pt x="2068" y="237"/>
                  </a:cubicBezTo>
                  <a:cubicBezTo>
                    <a:pt x="2068" y="238"/>
                    <a:pt x="2067" y="1838"/>
                    <a:pt x="2067" y="1838"/>
                  </a:cubicBezTo>
                  <a:cubicBezTo>
                    <a:pt x="2067" y="2494"/>
                    <a:pt x="1501" y="2700"/>
                    <a:pt x="1122" y="2700"/>
                  </a:cubicBezTo>
                  <a:cubicBezTo>
                    <a:pt x="750" y="2700"/>
                    <a:pt x="166" y="2491"/>
                    <a:pt x="166" y="1838"/>
                  </a:cubicBezTo>
                  <a:cubicBezTo>
                    <a:pt x="166" y="237"/>
                    <a:pt x="166" y="237"/>
                    <a:pt x="166" y="237"/>
                  </a:cubicBezTo>
                  <a:cubicBezTo>
                    <a:pt x="166" y="94"/>
                    <a:pt x="0" y="0"/>
                    <a:pt x="0" y="0"/>
                  </a:cubicBezTo>
                  <a:cubicBezTo>
                    <a:pt x="821" y="0"/>
                    <a:pt x="821" y="0"/>
                    <a:pt x="821" y="0"/>
                  </a:cubicBezTo>
                  <a:cubicBezTo>
                    <a:pt x="821" y="0"/>
                    <a:pt x="631" y="94"/>
                    <a:pt x="631" y="237"/>
                  </a:cubicBezTo>
                  <a:cubicBezTo>
                    <a:pt x="630" y="1838"/>
                    <a:pt x="630" y="1838"/>
                    <a:pt x="630" y="1838"/>
                  </a:cubicBezTo>
                  <a:cubicBezTo>
                    <a:pt x="630" y="2178"/>
                    <a:pt x="856" y="2412"/>
                    <a:pt x="1122" y="2413"/>
                  </a:cubicBezTo>
                  <a:cubicBezTo>
                    <a:pt x="1388" y="2414"/>
                    <a:pt x="1602" y="2174"/>
                    <a:pt x="1602" y="1838"/>
                  </a:cubicBezTo>
                  <a:cubicBezTo>
                    <a:pt x="1603" y="237"/>
                    <a:pt x="1603" y="237"/>
                    <a:pt x="1603" y="237"/>
                  </a:cubicBezTo>
                  <a:cubicBezTo>
                    <a:pt x="1603" y="94"/>
                    <a:pt x="1427" y="0"/>
                    <a:pt x="1427" y="0"/>
                  </a:cubicBez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2" name="Freeform 27"/>
            <p:cNvSpPr>
              <a:spLocks/>
            </p:cNvSpPr>
            <p:nvPr userDrawn="1"/>
          </p:nvSpPr>
          <p:spPr bwMode="gray">
            <a:xfrm>
              <a:off x="5489" y="198"/>
              <a:ext cx="69" cy="110"/>
            </a:xfrm>
            <a:custGeom>
              <a:avLst/>
              <a:gdLst>
                <a:gd name="T0" fmla="*/ 0 w 1707"/>
                <a:gd name="T1" fmla="*/ 0 h 2755"/>
                <a:gd name="T2" fmla="*/ 0 w 1707"/>
                <a:gd name="T3" fmla="*/ 0 h 2755"/>
                <a:gd name="T4" fmla="*/ 0 w 1707"/>
                <a:gd name="T5" fmla="*/ 0 h 2755"/>
                <a:gd name="T6" fmla="*/ 0 w 1707"/>
                <a:gd name="T7" fmla="*/ 0 h 2755"/>
                <a:gd name="T8" fmla="*/ 0 w 1707"/>
                <a:gd name="T9" fmla="*/ 0 h 2755"/>
                <a:gd name="T10" fmla="*/ 0 w 1707"/>
                <a:gd name="T11" fmla="*/ 0 h 2755"/>
                <a:gd name="T12" fmla="*/ 0 w 1707"/>
                <a:gd name="T13" fmla="*/ 0 h 2755"/>
                <a:gd name="T14" fmla="*/ 0 w 1707"/>
                <a:gd name="T15" fmla="*/ 0 h 2755"/>
                <a:gd name="T16" fmla="*/ 0 w 1707"/>
                <a:gd name="T17" fmla="*/ 0 h 2755"/>
                <a:gd name="T18" fmla="*/ 0 w 1707"/>
                <a:gd name="T19" fmla="*/ 0 h 2755"/>
                <a:gd name="T20" fmla="*/ 0 w 1707"/>
                <a:gd name="T21" fmla="*/ 0 h 2755"/>
                <a:gd name="T22" fmla="*/ 0 w 1707"/>
                <a:gd name="T23" fmla="*/ 0 h 2755"/>
                <a:gd name="T24" fmla="*/ 0 w 1707"/>
                <a:gd name="T25" fmla="*/ 0 h 2755"/>
                <a:gd name="T26" fmla="*/ 0 w 1707"/>
                <a:gd name="T27" fmla="*/ 0 h 275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707" h="2755">
                  <a:moveTo>
                    <a:pt x="1467" y="479"/>
                  </a:moveTo>
                  <a:cubicBezTo>
                    <a:pt x="1467" y="479"/>
                    <a:pt x="1352" y="277"/>
                    <a:pt x="1019" y="276"/>
                  </a:cubicBezTo>
                  <a:cubicBezTo>
                    <a:pt x="686" y="275"/>
                    <a:pt x="505" y="450"/>
                    <a:pt x="504" y="677"/>
                  </a:cubicBezTo>
                  <a:cubicBezTo>
                    <a:pt x="503" y="934"/>
                    <a:pt x="696" y="1031"/>
                    <a:pt x="995" y="1174"/>
                  </a:cubicBezTo>
                  <a:cubicBezTo>
                    <a:pt x="1279" y="1311"/>
                    <a:pt x="1707" y="1499"/>
                    <a:pt x="1705" y="1974"/>
                  </a:cubicBezTo>
                  <a:cubicBezTo>
                    <a:pt x="1704" y="2399"/>
                    <a:pt x="1327" y="2755"/>
                    <a:pt x="651" y="2755"/>
                  </a:cubicBezTo>
                  <a:cubicBezTo>
                    <a:pt x="442" y="2754"/>
                    <a:pt x="155" y="2686"/>
                    <a:pt x="155" y="2686"/>
                  </a:cubicBezTo>
                  <a:cubicBezTo>
                    <a:pt x="0" y="2177"/>
                    <a:pt x="0" y="2177"/>
                    <a:pt x="0" y="2177"/>
                  </a:cubicBezTo>
                  <a:cubicBezTo>
                    <a:pt x="143" y="2316"/>
                    <a:pt x="397" y="2466"/>
                    <a:pt x="658" y="2466"/>
                  </a:cubicBezTo>
                  <a:cubicBezTo>
                    <a:pt x="929" y="2466"/>
                    <a:pt x="1252" y="2298"/>
                    <a:pt x="1252" y="2030"/>
                  </a:cubicBezTo>
                  <a:cubicBezTo>
                    <a:pt x="1252" y="1512"/>
                    <a:pt x="46" y="1598"/>
                    <a:pt x="46" y="731"/>
                  </a:cubicBezTo>
                  <a:cubicBezTo>
                    <a:pt x="46" y="433"/>
                    <a:pt x="254" y="0"/>
                    <a:pt x="973" y="0"/>
                  </a:cubicBezTo>
                  <a:cubicBezTo>
                    <a:pt x="1207" y="0"/>
                    <a:pt x="1467" y="69"/>
                    <a:pt x="1467" y="69"/>
                  </a:cubicBezTo>
                  <a:lnTo>
                    <a:pt x="1467" y="479"/>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pic>
        <p:nvPicPr>
          <p:cNvPr id="1031" name="Picture 28" descr="SD_INTERNAL USE ONLY2"/>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gray">
          <a:xfrm>
            <a:off x="192088" y="6664325"/>
            <a:ext cx="1579562" cy="188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46173" name="Rectangle 29"/>
          <p:cNvSpPr>
            <a:spLocks noGrp="1" noChangeArrowheads="1"/>
          </p:cNvSpPr>
          <p:nvPr>
            <p:ph type="sldNum" sz="quarter" idx="4"/>
          </p:nvPr>
        </p:nvSpPr>
        <p:spPr bwMode="gray">
          <a:xfrm>
            <a:off x="4300538" y="6653213"/>
            <a:ext cx="539750" cy="201612"/>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fontAlgn="base">
              <a:defRPr kumimoji="0" sz="800">
                <a:solidFill>
                  <a:schemeClr val="tx1"/>
                </a:solidFill>
                <a:latin typeface="+mn-lt"/>
                <a:ea typeface="ＭＳ Ｐゴシック" charset="-128"/>
              </a:defRPr>
            </a:lvl1pPr>
          </a:lstStyle>
          <a:p>
            <a:pPr>
              <a:defRPr/>
            </a:pPr>
            <a:fld id="{AD8E5DA4-1B4D-42D0-811D-1DA05956A56E}" type="slidenum">
              <a:rPr lang="de-DE" altLang="ja-JP"/>
              <a:pPr>
                <a:defRPr/>
              </a:pPr>
              <a:t>‹#›</a:t>
            </a:fld>
            <a:endParaRPr lang="de-DE" altLang="ja-JP"/>
          </a:p>
        </p:txBody>
      </p:sp>
      <p:sp>
        <p:nvSpPr>
          <p:cNvPr id="646174" name="Rectangle 30"/>
          <p:cNvSpPr>
            <a:spLocks noGrp="1" noChangeArrowheads="1"/>
          </p:cNvSpPr>
          <p:nvPr>
            <p:ph type="ftr" sz="quarter" idx="3"/>
          </p:nvPr>
        </p:nvSpPr>
        <p:spPr bwMode="gray">
          <a:xfrm>
            <a:off x="4935538" y="6653213"/>
            <a:ext cx="4022725" cy="201612"/>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fontAlgn="base">
              <a:defRPr kumimoji="0" sz="800">
                <a:solidFill>
                  <a:schemeClr val="tx1"/>
                </a:solidFill>
                <a:latin typeface="+mn-lt"/>
                <a:ea typeface="ＭＳ Ｐゴシック" charset="-128"/>
              </a:defRPr>
            </a:lvl1pPr>
          </a:lstStyle>
          <a:p>
            <a:pPr>
              <a:defRPr/>
            </a:pPr>
            <a:r>
              <a:rPr lang="en-US" altLang="ja-JP" smtClean="0"/>
              <a:t>Copyright 2016 FUJITSU HEALTH INSURANCE SOCIETY</a:t>
            </a:r>
            <a:endParaRPr lang="de-DE" altLang="ja-JP"/>
          </a:p>
        </p:txBody>
      </p:sp>
    </p:spTree>
  </p:cSld>
  <p:clrMap bg1="lt1" tx1="dk1" bg2="lt2" tx2="dk2" accent1="accent1" accent2="accent2" accent3="accent3" accent4="accent4" accent5="accent5" accent6="accent6" hlink="hlink" folHlink="folHlink"/>
  <p:sldLayoutIdLst>
    <p:sldLayoutId id="2147484587" r:id="rId1"/>
    <p:sldLayoutId id="2147484585" r:id="rId2"/>
    <p:sldLayoutId id="2147484586" r:id="rId3"/>
  </p:sldLayoutIdLst>
  <p:timing>
    <p:tnLst>
      <p:par>
        <p:cTn id="1" dur="indefinite" restart="never" nodeType="tmRoot"/>
      </p:par>
    </p:tnLst>
  </p:timing>
  <p:hf hdr="0" dt="0"/>
  <p:txStyles>
    <p:titleStyle>
      <a:lvl1pPr algn="l" rtl="0" eaLnBrk="0" fontAlgn="base" hangingPunct="0">
        <a:spcBef>
          <a:spcPct val="0"/>
        </a:spcBef>
        <a:spcAft>
          <a:spcPct val="0"/>
        </a:spcAft>
        <a:tabLst>
          <a:tab pos="3676650" algn="l"/>
        </a:tabLst>
        <a:defRPr kumimoji="1" sz="3200">
          <a:solidFill>
            <a:schemeClr val="tx2"/>
          </a:solidFill>
          <a:latin typeface="+mj-lt"/>
          <a:ea typeface="+mj-ea"/>
          <a:cs typeface="+mj-cs"/>
        </a:defRPr>
      </a:lvl1pPr>
      <a:lvl2pPr algn="l" rtl="0" eaLnBrk="0" fontAlgn="base" hangingPunct="0">
        <a:spcBef>
          <a:spcPct val="0"/>
        </a:spcBef>
        <a:spcAft>
          <a:spcPct val="0"/>
        </a:spcAft>
        <a:tabLst>
          <a:tab pos="3676650" algn="l"/>
        </a:tabLst>
        <a:defRPr kumimoji="1" sz="3200">
          <a:solidFill>
            <a:schemeClr val="tx2"/>
          </a:solidFill>
          <a:latin typeface="Arial" charset="0"/>
          <a:ea typeface="ＭＳ Ｐゴシック" charset="-128"/>
        </a:defRPr>
      </a:lvl2pPr>
      <a:lvl3pPr algn="l" rtl="0" eaLnBrk="0" fontAlgn="base" hangingPunct="0">
        <a:spcBef>
          <a:spcPct val="0"/>
        </a:spcBef>
        <a:spcAft>
          <a:spcPct val="0"/>
        </a:spcAft>
        <a:tabLst>
          <a:tab pos="3676650" algn="l"/>
        </a:tabLst>
        <a:defRPr kumimoji="1" sz="3200">
          <a:solidFill>
            <a:schemeClr val="tx2"/>
          </a:solidFill>
          <a:latin typeface="Arial" charset="0"/>
          <a:ea typeface="ＭＳ Ｐゴシック" charset="-128"/>
        </a:defRPr>
      </a:lvl3pPr>
      <a:lvl4pPr algn="l" rtl="0" eaLnBrk="0" fontAlgn="base" hangingPunct="0">
        <a:spcBef>
          <a:spcPct val="0"/>
        </a:spcBef>
        <a:spcAft>
          <a:spcPct val="0"/>
        </a:spcAft>
        <a:tabLst>
          <a:tab pos="3676650" algn="l"/>
        </a:tabLst>
        <a:defRPr kumimoji="1" sz="3200">
          <a:solidFill>
            <a:schemeClr val="tx2"/>
          </a:solidFill>
          <a:latin typeface="Arial" charset="0"/>
          <a:ea typeface="ＭＳ Ｐゴシック" charset="-128"/>
        </a:defRPr>
      </a:lvl4pPr>
      <a:lvl5pPr algn="l" rtl="0" eaLnBrk="0" fontAlgn="base" hangingPunct="0">
        <a:spcBef>
          <a:spcPct val="0"/>
        </a:spcBef>
        <a:spcAft>
          <a:spcPct val="0"/>
        </a:spcAft>
        <a:tabLst>
          <a:tab pos="3676650" algn="l"/>
        </a:tabLst>
        <a:defRPr kumimoji="1" sz="3200">
          <a:solidFill>
            <a:schemeClr val="tx2"/>
          </a:solidFill>
          <a:latin typeface="Arial" charset="0"/>
          <a:ea typeface="ＭＳ Ｐゴシック" charset="-128"/>
        </a:defRPr>
      </a:lvl5pPr>
      <a:lvl6pPr marL="457200" algn="l" rtl="0" fontAlgn="base">
        <a:spcBef>
          <a:spcPct val="0"/>
        </a:spcBef>
        <a:spcAft>
          <a:spcPct val="0"/>
        </a:spcAft>
        <a:tabLst>
          <a:tab pos="3676650" algn="l"/>
        </a:tabLst>
        <a:defRPr kumimoji="1" sz="3200">
          <a:solidFill>
            <a:schemeClr val="tx2"/>
          </a:solidFill>
          <a:latin typeface="Arial" charset="0"/>
          <a:ea typeface="ＭＳ Ｐゴシック" charset="-128"/>
        </a:defRPr>
      </a:lvl6pPr>
      <a:lvl7pPr marL="914400" algn="l" rtl="0" fontAlgn="base">
        <a:spcBef>
          <a:spcPct val="0"/>
        </a:spcBef>
        <a:spcAft>
          <a:spcPct val="0"/>
        </a:spcAft>
        <a:tabLst>
          <a:tab pos="3676650" algn="l"/>
        </a:tabLst>
        <a:defRPr kumimoji="1" sz="3200">
          <a:solidFill>
            <a:schemeClr val="tx2"/>
          </a:solidFill>
          <a:latin typeface="Arial" charset="0"/>
          <a:ea typeface="ＭＳ Ｐゴシック" charset="-128"/>
        </a:defRPr>
      </a:lvl7pPr>
      <a:lvl8pPr marL="1371600" algn="l" rtl="0" fontAlgn="base">
        <a:spcBef>
          <a:spcPct val="0"/>
        </a:spcBef>
        <a:spcAft>
          <a:spcPct val="0"/>
        </a:spcAft>
        <a:tabLst>
          <a:tab pos="3676650" algn="l"/>
        </a:tabLst>
        <a:defRPr kumimoji="1" sz="3200">
          <a:solidFill>
            <a:schemeClr val="tx2"/>
          </a:solidFill>
          <a:latin typeface="Arial" charset="0"/>
          <a:ea typeface="ＭＳ Ｐゴシック" charset="-128"/>
        </a:defRPr>
      </a:lvl8pPr>
      <a:lvl9pPr marL="1828800" algn="l" rtl="0" fontAlgn="base">
        <a:spcBef>
          <a:spcPct val="0"/>
        </a:spcBef>
        <a:spcAft>
          <a:spcPct val="0"/>
        </a:spcAft>
        <a:tabLst>
          <a:tab pos="3676650" algn="l"/>
        </a:tabLst>
        <a:defRPr kumimoji="1" sz="3200">
          <a:solidFill>
            <a:schemeClr val="tx2"/>
          </a:solidFill>
          <a:latin typeface="Arial" charset="0"/>
          <a:ea typeface="ＭＳ Ｐゴシック" charset="-128"/>
        </a:defRPr>
      </a:lvl9pPr>
    </p:titleStyle>
    <p:bodyStyle>
      <a:lvl1pPr marL="290513" indent="-290513" algn="l" defTabSz="457200" rtl="0" eaLnBrk="0" fontAlgn="base" hangingPunct="0">
        <a:lnSpc>
          <a:spcPct val="95000"/>
        </a:lnSpc>
        <a:spcBef>
          <a:spcPct val="20000"/>
        </a:spcBef>
        <a:spcAft>
          <a:spcPct val="10000"/>
        </a:spcAft>
        <a:buClr>
          <a:srgbClr val="A30B1A"/>
        </a:buClr>
        <a:buFont typeface="Wingdings" pitchFamily="2" charset="2"/>
        <a:buChar char="n"/>
        <a:defRPr kumimoji="1" sz="2400">
          <a:solidFill>
            <a:srgbClr val="000000"/>
          </a:solidFill>
          <a:latin typeface="+mn-lt"/>
          <a:ea typeface="+mn-ea"/>
          <a:cs typeface="+mn-cs"/>
        </a:defRPr>
      </a:lvl1pPr>
      <a:lvl2pPr marL="581025" indent="-242888" algn="l" defTabSz="457200" rtl="0" eaLnBrk="0" fontAlgn="base" hangingPunct="0">
        <a:lnSpc>
          <a:spcPct val="95000"/>
        </a:lnSpc>
        <a:spcBef>
          <a:spcPct val="20000"/>
        </a:spcBef>
        <a:spcAft>
          <a:spcPct val="10000"/>
        </a:spcAft>
        <a:buClr>
          <a:srgbClr val="87867E"/>
        </a:buClr>
        <a:buFont typeface="Wingdings" pitchFamily="2" charset="2"/>
        <a:buChar char="n"/>
        <a:defRPr kumimoji="1" sz="2000">
          <a:solidFill>
            <a:srgbClr val="000000"/>
          </a:solidFill>
          <a:latin typeface="+mn-lt"/>
          <a:ea typeface="+mn-ea"/>
          <a:cs typeface="+mn-cs"/>
        </a:defRPr>
      </a:lvl2pPr>
      <a:lvl3pPr marL="795338" indent="-138113" algn="l" defTabSz="457200" rtl="0" eaLnBrk="0" fontAlgn="base" hangingPunct="0">
        <a:lnSpc>
          <a:spcPct val="95000"/>
        </a:lnSpc>
        <a:spcBef>
          <a:spcPct val="20000"/>
        </a:spcBef>
        <a:spcAft>
          <a:spcPct val="10000"/>
        </a:spcAft>
        <a:buClr>
          <a:srgbClr val="87867E"/>
        </a:buClr>
        <a:buSzPct val="100000"/>
        <a:buChar char="•"/>
        <a:defRPr kumimoji="1">
          <a:solidFill>
            <a:srgbClr val="000000"/>
          </a:solidFill>
          <a:latin typeface="+mn-lt"/>
          <a:ea typeface="+mn-ea"/>
          <a:cs typeface="+mn-cs"/>
        </a:defRPr>
      </a:lvl3pPr>
      <a:lvl4pPr marL="1014413" indent="-134938" algn="l" defTabSz="457200" rtl="0" eaLnBrk="0" fontAlgn="base" hangingPunct="0">
        <a:lnSpc>
          <a:spcPct val="95000"/>
        </a:lnSpc>
        <a:spcBef>
          <a:spcPct val="20000"/>
        </a:spcBef>
        <a:spcAft>
          <a:spcPct val="10000"/>
        </a:spcAft>
        <a:buClr>
          <a:srgbClr val="87867E"/>
        </a:buClr>
        <a:buSzPct val="100000"/>
        <a:buChar char="•"/>
        <a:defRPr kumimoji="1" sz="1600">
          <a:solidFill>
            <a:srgbClr val="000000"/>
          </a:solidFill>
          <a:latin typeface="+mn-lt"/>
          <a:ea typeface="+mn-ea"/>
          <a:cs typeface="+mn-cs"/>
        </a:defRPr>
      </a:lvl4pPr>
      <a:lvl5pPr marL="2305050" indent="365125" algn="l" defTabSz="457200" rtl="0" eaLnBrk="0" fontAlgn="base" hangingPunct="0">
        <a:spcBef>
          <a:spcPct val="0"/>
        </a:spcBef>
        <a:spcAft>
          <a:spcPct val="0"/>
        </a:spcAft>
        <a:buBlip>
          <a:blip r:embed="rId7"/>
        </a:buBlip>
        <a:defRPr kumimoji="1" sz="2000">
          <a:solidFill>
            <a:srgbClr val="000000"/>
          </a:solidFill>
          <a:latin typeface="+mn-lt"/>
          <a:ea typeface="+mn-ea"/>
          <a:cs typeface="+mn-cs"/>
        </a:defRPr>
      </a:lvl5pPr>
      <a:lvl6pPr marL="2762250" indent="365125" algn="l" defTabSz="457200" rtl="0" fontAlgn="base">
        <a:spcBef>
          <a:spcPct val="0"/>
        </a:spcBef>
        <a:spcAft>
          <a:spcPct val="0"/>
        </a:spcAft>
        <a:buBlip>
          <a:blip r:embed="rId7"/>
        </a:buBlip>
        <a:defRPr kumimoji="1" sz="2000">
          <a:solidFill>
            <a:srgbClr val="000000"/>
          </a:solidFill>
          <a:latin typeface="+mn-lt"/>
          <a:ea typeface="+mn-ea"/>
          <a:cs typeface="+mn-cs"/>
        </a:defRPr>
      </a:lvl6pPr>
      <a:lvl7pPr marL="3219450" indent="365125" algn="l" defTabSz="457200" rtl="0" fontAlgn="base">
        <a:spcBef>
          <a:spcPct val="0"/>
        </a:spcBef>
        <a:spcAft>
          <a:spcPct val="0"/>
        </a:spcAft>
        <a:buBlip>
          <a:blip r:embed="rId7"/>
        </a:buBlip>
        <a:defRPr kumimoji="1" sz="2000">
          <a:solidFill>
            <a:srgbClr val="000000"/>
          </a:solidFill>
          <a:latin typeface="+mn-lt"/>
          <a:ea typeface="+mn-ea"/>
          <a:cs typeface="+mn-cs"/>
        </a:defRPr>
      </a:lvl7pPr>
      <a:lvl8pPr marL="3676650" indent="365125" algn="l" defTabSz="457200" rtl="0" fontAlgn="base">
        <a:spcBef>
          <a:spcPct val="0"/>
        </a:spcBef>
        <a:spcAft>
          <a:spcPct val="0"/>
        </a:spcAft>
        <a:buBlip>
          <a:blip r:embed="rId7"/>
        </a:buBlip>
        <a:defRPr kumimoji="1" sz="2000">
          <a:solidFill>
            <a:srgbClr val="000000"/>
          </a:solidFill>
          <a:latin typeface="+mn-lt"/>
          <a:ea typeface="+mn-ea"/>
          <a:cs typeface="+mn-cs"/>
        </a:defRPr>
      </a:lvl8pPr>
      <a:lvl9pPr marL="4133850" indent="365125" algn="l" defTabSz="457200" rtl="0" fontAlgn="base">
        <a:spcBef>
          <a:spcPct val="0"/>
        </a:spcBef>
        <a:spcAft>
          <a:spcPct val="0"/>
        </a:spcAft>
        <a:buBlip>
          <a:blip r:embed="rId7"/>
        </a:buBlip>
        <a:defRPr kumimoji="1" sz="2000">
          <a:solidFill>
            <a:srgbClr val="000000"/>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bwMode="auto">
          <a:xfrm>
            <a:off x="201304" y="1700808"/>
            <a:ext cx="6098888" cy="2634441"/>
          </a:xfrm>
          <a:prstGeom prst="rect">
            <a:avLst/>
          </a:prstGeom>
          <a:solidFill>
            <a:srgbClr val="FFFFCC"/>
          </a:solidFill>
          <a:ln>
            <a:headEnd/>
            <a:tailEnd/>
          </a:ln>
        </p:spPr>
        <p:style>
          <a:lnRef idx="2">
            <a:schemeClr val="accent3">
              <a:shade val="50000"/>
            </a:schemeClr>
          </a:lnRef>
          <a:fillRef idx="1">
            <a:schemeClr val="accent3"/>
          </a:fillRef>
          <a:effectRef idx="0">
            <a:schemeClr val="accent3"/>
          </a:effectRef>
          <a:fontRef idx="minor">
            <a:schemeClr val="lt1"/>
          </a:fontRef>
        </p:style>
        <p:txBody>
          <a:bodyPr wrap="none" rtlCol="0" anchor="ctr"/>
          <a:lstStyle/>
          <a:p>
            <a:pPr algn="ctr"/>
            <a:endParaRPr kumimoji="1" lang="ja-JP" altLang="en-US" sz="1000" dirty="0">
              <a:solidFill>
                <a:schemeClr val="tx1">
                  <a:lumMod val="75000"/>
                  <a:lumOff val="25000"/>
                </a:schemeClr>
              </a:solidFill>
              <a:latin typeface="HGP創英角ｺﾞｼｯｸUB" pitchFamily="50" charset="-128"/>
              <a:ea typeface="HGP創英角ｺﾞｼｯｸUB" pitchFamily="50" charset="-128"/>
            </a:endParaRPr>
          </a:p>
        </p:txBody>
      </p:sp>
      <p:pic>
        <p:nvPicPr>
          <p:cNvPr id="1031"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8024" y="5301208"/>
            <a:ext cx="904136" cy="1329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フッター プレースホルダー 4"/>
          <p:cNvSpPr>
            <a:spLocks noGrp="1"/>
          </p:cNvSpPr>
          <p:nvPr>
            <p:ph type="ftr" sz="quarter" idx="11"/>
          </p:nvPr>
        </p:nvSpPr>
        <p:spPr/>
        <p:txBody>
          <a:bodyPr/>
          <a:lstStyle/>
          <a:p>
            <a:r>
              <a:rPr lang="en-US" altLang="ja-JP" smtClean="0">
                <a:solidFill>
                  <a:srgbClr val="000000"/>
                </a:solidFill>
              </a:rPr>
              <a:t>Copyright 2016 FUJITSU HEALTH INSURANCE SOCIETY</a:t>
            </a:r>
            <a:endParaRPr lang="de-DE" altLang="ja-JP">
              <a:solidFill>
                <a:srgbClr val="000000"/>
              </a:solidFill>
            </a:endParaRPr>
          </a:p>
        </p:txBody>
      </p:sp>
      <p:sp>
        <p:nvSpPr>
          <p:cNvPr id="24" name="タイトル 23"/>
          <p:cNvSpPr>
            <a:spLocks noGrp="1"/>
          </p:cNvSpPr>
          <p:nvPr>
            <p:ph type="title"/>
          </p:nvPr>
        </p:nvSpPr>
        <p:spPr>
          <a:xfrm>
            <a:off x="35496" y="-1042"/>
            <a:ext cx="8943288" cy="693738"/>
          </a:xfrm>
        </p:spPr>
        <p:txBody>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柔道整復師（接骨院・整骨院）のかかり</a:t>
            </a:r>
            <a:r>
              <a:rPr lang="ja-JP" altLang="en-US" b="1" dirty="0">
                <a:latin typeface="Meiryo UI" panose="020B0604030504040204" pitchFamily="50" charset="-128"/>
                <a:ea typeface="Meiryo UI" panose="020B0604030504040204" pitchFamily="50" charset="-128"/>
                <a:cs typeface="Meiryo UI" panose="020B0604030504040204" pitchFamily="50" charset="-128"/>
              </a:rPr>
              <a:t>方</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スライド番号プレースホルダー 8"/>
          <p:cNvSpPr>
            <a:spLocks noGrp="1"/>
          </p:cNvSpPr>
          <p:nvPr>
            <p:ph type="sldNum" sz="quarter" idx="10"/>
          </p:nvPr>
        </p:nvSpPr>
        <p:spPr/>
        <p:txBody>
          <a:bodyPr/>
          <a:lstStyle/>
          <a:p>
            <a:pPr>
              <a:defRPr/>
            </a:pPr>
            <a:fld id="{998894B0-229F-43EF-858A-670EFF435120}" type="slidenum">
              <a:rPr lang="de-DE" altLang="ja-JP" smtClean="0"/>
              <a:pPr>
                <a:defRPr/>
              </a:pPr>
              <a:t>0</a:t>
            </a:fld>
            <a:endParaRPr lang="de-DE" altLang="ja-JP"/>
          </a:p>
        </p:txBody>
      </p:sp>
      <p:sp>
        <p:nvSpPr>
          <p:cNvPr id="36" name="角丸四角形 35"/>
          <p:cNvSpPr/>
          <p:nvPr/>
        </p:nvSpPr>
        <p:spPr>
          <a:xfrm>
            <a:off x="262416" y="1933426"/>
            <a:ext cx="4145337" cy="110013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defRPr/>
            </a:pPr>
            <a:endParaRPr lang="en-US" altLang="ja-JP"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a:off x="395536" y="5734997"/>
            <a:ext cx="4576322" cy="646331"/>
          </a:xfrm>
          <a:prstGeom prst="rect">
            <a:avLst/>
          </a:prstGeom>
          <a:noFill/>
        </p:spPr>
        <p:txBody>
          <a:bodyPr wrap="square" rtlCol="0">
            <a:spAutoFit/>
          </a:bodyPr>
          <a:lstStyle/>
          <a:p>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日常生活による、疲労、肩こり、体調不良等での</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健康保険証を使っての施術は・・・</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1033"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99102" y="5557305"/>
            <a:ext cx="1189322" cy="1035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16216" y="5406384"/>
            <a:ext cx="762000" cy="657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テキスト ボックス 3"/>
          <p:cNvSpPr txBox="1"/>
          <p:nvPr/>
        </p:nvSpPr>
        <p:spPr>
          <a:xfrm>
            <a:off x="190408" y="1772816"/>
            <a:ext cx="7621952" cy="2490425"/>
          </a:xfrm>
          <a:prstGeom prst="rect">
            <a:avLst/>
          </a:prstGeom>
          <a:noFill/>
        </p:spPr>
        <p:txBody>
          <a:bodyPr wrap="square" rtlCol="0">
            <a:spAutoFit/>
          </a:bodyPr>
          <a:lstStyle/>
          <a:p>
            <a:pPr algn="l">
              <a:lnSpc>
                <a:spcPts val="3700"/>
              </a:lnSpc>
            </a:pP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&lt;</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接骨院・整骨院で健康保険が使えるとき</a:t>
            </a:r>
            <a:r>
              <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&gt;</a:t>
            </a:r>
          </a:p>
          <a:p>
            <a:pPr algn="l">
              <a:lnSpc>
                <a:spcPts val="3000"/>
              </a:lnSpc>
            </a:pP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　□ねんざ</a:t>
            </a:r>
            <a:endParaRPr lang="en-US" altLang="ja-JP" sz="2400"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3000"/>
              </a:lnSpc>
            </a:pPr>
            <a:r>
              <a:rPr kumimoji="1" lang="ja-JP" altLang="en-US" sz="2400" dirty="0" smtClean="0">
                <a:latin typeface="Meiryo UI" panose="020B0604030504040204" pitchFamily="50" charset="-128"/>
                <a:ea typeface="Meiryo UI" panose="020B0604030504040204" pitchFamily="50" charset="-128"/>
                <a:cs typeface="Meiryo UI" panose="020B0604030504040204" pitchFamily="50" charset="-128"/>
              </a:rPr>
              <a:t>　□打撲</a:t>
            </a:r>
            <a:endPar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3000"/>
              </a:lnSpc>
            </a:pP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　□挫傷</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（肉離れなど）</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3000"/>
              </a:lnSpc>
            </a:pPr>
            <a:r>
              <a:rPr kumimoji="1" lang="ja-JP" altLang="en-US" sz="2400" dirty="0" smtClean="0">
                <a:latin typeface="Meiryo UI" panose="020B0604030504040204" pitchFamily="50" charset="-128"/>
                <a:ea typeface="Meiryo UI" panose="020B0604030504040204" pitchFamily="50" charset="-128"/>
                <a:cs typeface="Meiryo UI" panose="020B0604030504040204" pitchFamily="50" charset="-128"/>
              </a:rPr>
              <a:t>　□骨折</a:t>
            </a: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応急手当の場合を除き、あらかじめ医師の同意が必要</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3000"/>
              </a:lnSpc>
            </a:pP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　□脱臼</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応急手当の場合を除き、あらかじめ医師の同意が必要</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p>
        </p:txBody>
      </p:sp>
      <p:sp>
        <p:nvSpPr>
          <p:cNvPr id="15" name="テキスト ボックス 14"/>
          <p:cNvSpPr txBox="1"/>
          <p:nvPr/>
        </p:nvSpPr>
        <p:spPr>
          <a:xfrm>
            <a:off x="323528" y="4362489"/>
            <a:ext cx="8770618" cy="938719"/>
          </a:xfrm>
          <a:prstGeom prst="rect">
            <a:avLst/>
          </a:prstGeom>
          <a:noFill/>
        </p:spPr>
        <p:txBody>
          <a:bodyPr wrap="square" rtlCol="0">
            <a:spAutoFit/>
          </a:bodyPr>
          <a:lstStyle/>
          <a:p>
            <a:pPr algn="l"/>
            <a:r>
              <a:rPr lang="ja-JP" altLang="en-US" sz="2600" dirty="0" smtClean="0">
                <a:latin typeface="Meiryo UI" panose="020B0604030504040204" pitchFamily="50" charset="-128"/>
                <a:ea typeface="Meiryo UI" panose="020B0604030504040204" pitchFamily="50" charset="-128"/>
                <a:cs typeface="Meiryo UI" panose="020B0604030504040204" pitchFamily="50" charset="-128"/>
              </a:rPr>
              <a:t>急性または亜急性の</a:t>
            </a:r>
            <a:r>
              <a:rPr lang="ja-JP" altLang="en-US" sz="2900" b="1" dirty="0" smtClean="0">
                <a:solidFill>
                  <a:srgbClr val="C00000"/>
                </a:solidFill>
                <a:latin typeface="Meiryo UI" panose="020B0604030504040204" pitchFamily="50" charset="-128"/>
                <a:ea typeface="Meiryo UI" panose="020B0604030504040204" pitchFamily="50" charset="-128"/>
                <a:cs typeface="Meiryo UI" panose="020B0604030504040204" pitchFamily="50" charset="-128"/>
              </a:rPr>
              <a:t>外傷性</a:t>
            </a:r>
            <a:r>
              <a:rPr lang="ja-JP" altLang="en-US" sz="2600" dirty="0" smtClean="0">
                <a:latin typeface="Meiryo UI" panose="020B0604030504040204" pitchFamily="50" charset="-128"/>
                <a:ea typeface="Meiryo UI" panose="020B0604030504040204" pitchFamily="50" charset="-128"/>
                <a:cs typeface="Meiryo UI" panose="020B0604030504040204" pitchFamily="50" charset="-128"/>
              </a:rPr>
              <a:t>による症状のみ適用されます。</a:t>
            </a:r>
            <a:endParaRPr lang="en-US" altLang="ja-JP" sz="2600" dirty="0">
              <a:latin typeface="Meiryo UI" panose="020B0604030504040204" pitchFamily="50" charset="-128"/>
              <a:ea typeface="Meiryo UI" panose="020B0604030504040204" pitchFamily="50" charset="-128"/>
              <a:cs typeface="Meiryo UI" panose="020B0604030504040204" pitchFamily="50" charset="-128"/>
            </a:endParaRPr>
          </a:p>
          <a:p>
            <a:pPr algn="l"/>
            <a:r>
              <a:rPr lang="en-US" altLang="ja-JP" sz="2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600" dirty="0" smtClean="0">
                <a:latin typeface="Meiryo UI" panose="020B0604030504040204" pitchFamily="50" charset="-128"/>
                <a:ea typeface="Meiryo UI" panose="020B0604030504040204" pitchFamily="50" charset="-128"/>
                <a:cs typeface="Meiryo UI" panose="020B0604030504040204" pitchFamily="50" charset="-128"/>
              </a:rPr>
              <a:t>慢性的なものは保険適用外　</a:t>
            </a:r>
            <a:endParaRPr lang="en-US" altLang="ja-JP" sz="2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角丸四角形 13"/>
          <p:cNvSpPr/>
          <p:nvPr/>
        </p:nvSpPr>
        <p:spPr bwMode="auto">
          <a:xfrm>
            <a:off x="107504" y="836712"/>
            <a:ext cx="8928992" cy="751085"/>
          </a:xfrm>
          <a:prstGeom prst="roundRect">
            <a:avLst/>
          </a:prstGeom>
          <a:ln>
            <a:headEnd/>
            <a:tailEnd/>
          </a:ln>
        </p:spPr>
        <p:style>
          <a:lnRef idx="1">
            <a:schemeClr val="accent6"/>
          </a:lnRef>
          <a:fillRef idx="3">
            <a:schemeClr val="accent6"/>
          </a:fillRef>
          <a:effectRef idx="2">
            <a:schemeClr val="accent6"/>
          </a:effectRef>
          <a:fontRef idx="minor">
            <a:schemeClr val="lt1"/>
          </a:fontRef>
        </p:style>
        <p:txBody>
          <a:bodyPr wrap="none" rtlCol="0" anchor="ctr"/>
          <a:lstStyle/>
          <a:p>
            <a:r>
              <a:rPr lang="ja-JP" altLang="en-US" sz="2400" b="1" spc="3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接骨院・整骨院は保険医療機関ではないため、</a:t>
            </a:r>
            <a:endParaRPr lang="en-US" altLang="ja-JP" sz="2400" b="1" spc="3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spc="3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健康</a:t>
            </a:r>
            <a:r>
              <a:rPr lang="ja-JP" altLang="en-US" sz="2400" b="1" spc="3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保険の使える範囲が限られています。</a:t>
            </a:r>
          </a:p>
        </p:txBody>
      </p:sp>
      <p:sp>
        <p:nvSpPr>
          <p:cNvPr id="11" name="右矢印 10"/>
          <p:cNvSpPr/>
          <p:nvPr/>
        </p:nvSpPr>
        <p:spPr bwMode="auto">
          <a:xfrm>
            <a:off x="5868144" y="5541220"/>
            <a:ext cx="504056" cy="1027209"/>
          </a:xfrm>
          <a:prstGeom prst="rightArrow">
            <a:avLst>
              <a:gd name="adj1" fmla="val 50000"/>
              <a:gd name="adj2" fmla="val 52134"/>
            </a:avLst>
          </a:prstGeom>
          <a:solidFill>
            <a:srgbClr val="CCECFF"/>
          </a:solidFill>
          <a:ln>
            <a:headEnd/>
            <a:tailEnd/>
          </a:ln>
        </p:spPr>
        <p:style>
          <a:lnRef idx="2">
            <a:schemeClr val="accent3">
              <a:shade val="50000"/>
            </a:schemeClr>
          </a:lnRef>
          <a:fillRef idx="1">
            <a:schemeClr val="accent3"/>
          </a:fillRef>
          <a:effectRef idx="0">
            <a:schemeClr val="accent3"/>
          </a:effectRef>
          <a:fontRef idx="minor">
            <a:schemeClr val="lt1"/>
          </a:fontRef>
        </p:style>
        <p:txBody>
          <a:bodyPr wrap="none" rtlCol="0" anchor="ctr"/>
          <a:lstStyle/>
          <a:p>
            <a:pPr algn="ctr"/>
            <a:endParaRPr kumimoji="1" lang="ja-JP" altLang="en-US" sz="1000" dirty="0">
              <a:solidFill>
                <a:schemeClr val="tx1">
                  <a:lumMod val="75000"/>
                  <a:lumOff val="25000"/>
                </a:schemeClr>
              </a:solidFill>
              <a:latin typeface="HGP創英角ｺﾞｼｯｸUB" pitchFamily="50" charset="-128"/>
              <a:ea typeface="HGP創英角ｺﾞｼｯｸUB" pitchFamily="50" charset="-128"/>
            </a:endParaRPr>
          </a:p>
        </p:txBody>
      </p:sp>
      <p:sp>
        <p:nvSpPr>
          <p:cNvPr id="3" name="角丸四角形吹き出し 2"/>
          <p:cNvSpPr/>
          <p:nvPr/>
        </p:nvSpPr>
        <p:spPr bwMode="auto">
          <a:xfrm>
            <a:off x="6372200" y="2204864"/>
            <a:ext cx="2600570" cy="3363102"/>
          </a:xfrm>
          <a:custGeom>
            <a:avLst/>
            <a:gdLst>
              <a:gd name="connsiteX0" fmla="*/ 0 w 2600570"/>
              <a:gd name="connsiteY0" fmla="*/ 312027 h 1872124"/>
              <a:gd name="connsiteX1" fmla="*/ 312027 w 2600570"/>
              <a:gd name="connsiteY1" fmla="*/ 0 h 1872124"/>
              <a:gd name="connsiteX2" fmla="*/ 1516999 w 2600570"/>
              <a:gd name="connsiteY2" fmla="*/ 0 h 1872124"/>
              <a:gd name="connsiteX3" fmla="*/ 1516999 w 2600570"/>
              <a:gd name="connsiteY3" fmla="*/ 0 h 1872124"/>
              <a:gd name="connsiteX4" fmla="*/ 2167142 w 2600570"/>
              <a:gd name="connsiteY4" fmla="*/ 0 h 1872124"/>
              <a:gd name="connsiteX5" fmla="*/ 2288543 w 2600570"/>
              <a:gd name="connsiteY5" fmla="*/ 0 h 1872124"/>
              <a:gd name="connsiteX6" fmla="*/ 2600570 w 2600570"/>
              <a:gd name="connsiteY6" fmla="*/ 312027 h 1872124"/>
              <a:gd name="connsiteX7" fmla="*/ 2600570 w 2600570"/>
              <a:gd name="connsiteY7" fmla="*/ 1092072 h 1872124"/>
              <a:gd name="connsiteX8" fmla="*/ 2600570 w 2600570"/>
              <a:gd name="connsiteY8" fmla="*/ 1092072 h 1872124"/>
              <a:gd name="connsiteX9" fmla="*/ 2600570 w 2600570"/>
              <a:gd name="connsiteY9" fmla="*/ 1560103 h 1872124"/>
              <a:gd name="connsiteX10" fmla="*/ 2600570 w 2600570"/>
              <a:gd name="connsiteY10" fmla="*/ 1560097 h 1872124"/>
              <a:gd name="connsiteX11" fmla="*/ 2288543 w 2600570"/>
              <a:gd name="connsiteY11" fmla="*/ 1872124 h 1872124"/>
              <a:gd name="connsiteX12" fmla="*/ 2167142 w 2600570"/>
              <a:gd name="connsiteY12" fmla="*/ 1872124 h 1872124"/>
              <a:gd name="connsiteX13" fmla="*/ 1621871 w 2600570"/>
              <a:gd name="connsiteY13" fmla="*/ 3363102 h 1872124"/>
              <a:gd name="connsiteX14" fmla="*/ 1516999 w 2600570"/>
              <a:gd name="connsiteY14" fmla="*/ 1872124 h 1872124"/>
              <a:gd name="connsiteX15" fmla="*/ 312027 w 2600570"/>
              <a:gd name="connsiteY15" fmla="*/ 1872124 h 1872124"/>
              <a:gd name="connsiteX16" fmla="*/ 0 w 2600570"/>
              <a:gd name="connsiteY16" fmla="*/ 1560097 h 1872124"/>
              <a:gd name="connsiteX17" fmla="*/ 0 w 2600570"/>
              <a:gd name="connsiteY17" fmla="*/ 1560103 h 1872124"/>
              <a:gd name="connsiteX18" fmla="*/ 0 w 2600570"/>
              <a:gd name="connsiteY18" fmla="*/ 1092072 h 1872124"/>
              <a:gd name="connsiteX19" fmla="*/ 0 w 2600570"/>
              <a:gd name="connsiteY19" fmla="*/ 1092072 h 1872124"/>
              <a:gd name="connsiteX20" fmla="*/ 0 w 2600570"/>
              <a:gd name="connsiteY20" fmla="*/ 312027 h 1872124"/>
              <a:gd name="connsiteX0" fmla="*/ 0 w 2600570"/>
              <a:gd name="connsiteY0" fmla="*/ 312027 h 3363102"/>
              <a:gd name="connsiteX1" fmla="*/ 312027 w 2600570"/>
              <a:gd name="connsiteY1" fmla="*/ 0 h 3363102"/>
              <a:gd name="connsiteX2" fmla="*/ 1516999 w 2600570"/>
              <a:gd name="connsiteY2" fmla="*/ 0 h 3363102"/>
              <a:gd name="connsiteX3" fmla="*/ 1516999 w 2600570"/>
              <a:gd name="connsiteY3" fmla="*/ 0 h 3363102"/>
              <a:gd name="connsiteX4" fmla="*/ 2167142 w 2600570"/>
              <a:gd name="connsiteY4" fmla="*/ 0 h 3363102"/>
              <a:gd name="connsiteX5" fmla="*/ 2288543 w 2600570"/>
              <a:gd name="connsiteY5" fmla="*/ 0 h 3363102"/>
              <a:gd name="connsiteX6" fmla="*/ 2600570 w 2600570"/>
              <a:gd name="connsiteY6" fmla="*/ 312027 h 3363102"/>
              <a:gd name="connsiteX7" fmla="*/ 2600570 w 2600570"/>
              <a:gd name="connsiteY7" fmla="*/ 1092072 h 3363102"/>
              <a:gd name="connsiteX8" fmla="*/ 2600570 w 2600570"/>
              <a:gd name="connsiteY8" fmla="*/ 1092072 h 3363102"/>
              <a:gd name="connsiteX9" fmla="*/ 2600570 w 2600570"/>
              <a:gd name="connsiteY9" fmla="*/ 1560103 h 3363102"/>
              <a:gd name="connsiteX10" fmla="*/ 2600570 w 2600570"/>
              <a:gd name="connsiteY10" fmla="*/ 1560097 h 3363102"/>
              <a:gd name="connsiteX11" fmla="*/ 2288543 w 2600570"/>
              <a:gd name="connsiteY11" fmla="*/ 1872124 h 3363102"/>
              <a:gd name="connsiteX12" fmla="*/ 2167142 w 2600570"/>
              <a:gd name="connsiteY12" fmla="*/ 1872124 h 3363102"/>
              <a:gd name="connsiteX13" fmla="*/ 1621871 w 2600570"/>
              <a:gd name="connsiteY13" fmla="*/ 3363102 h 3363102"/>
              <a:gd name="connsiteX14" fmla="*/ 1861244 w 2600570"/>
              <a:gd name="connsiteY14" fmla="*/ 1882881 h 3363102"/>
              <a:gd name="connsiteX15" fmla="*/ 312027 w 2600570"/>
              <a:gd name="connsiteY15" fmla="*/ 1872124 h 3363102"/>
              <a:gd name="connsiteX16" fmla="*/ 0 w 2600570"/>
              <a:gd name="connsiteY16" fmla="*/ 1560097 h 3363102"/>
              <a:gd name="connsiteX17" fmla="*/ 0 w 2600570"/>
              <a:gd name="connsiteY17" fmla="*/ 1560103 h 3363102"/>
              <a:gd name="connsiteX18" fmla="*/ 0 w 2600570"/>
              <a:gd name="connsiteY18" fmla="*/ 1092072 h 3363102"/>
              <a:gd name="connsiteX19" fmla="*/ 0 w 2600570"/>
              <a:gd name="connsiteY19" fmla="*/ 1092072 h 3363102"/>
              <a:gd name="connsiteX20" fmla="*/ 0 w 2600570"/>
              <a:gd name="connsiteY20" fmla="*/ 312027 h 3363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600570" h="3363102">
                <a:moveTo>
                  <a:pt x="0" y="312027"/>
                </a:moveTo>
                <a:cubicBezTo>
                  <a:pt x="0" y="139699"/>
                  <a:pt x="139699" y="0"/>
                  <a:pt x="312027" y="0"/>
                </a:cubicBezTo>
                <a:lnTo>
                  <a:pt x="1516999" y="0"/>
                </a:lnTo>
                <a:lnTo>
                  <a:pt x="1516999" y="0"/>
                </a:lnTo>
                <a:lnTo>
                  <a:pt x="2167142" y="0"/>
                </a:lnTo>
                <a:lnTo>
                  <a:pt x="2288543" y="0"/>
                </a:lnTo>
                <a:cubicBezTo>
                  <a:pt x="2460871" y="0"/>
                  <a:pt x="2600570" y="139699"/>
                  <a:pt x="2600570" y="312027"/>
                </a:cubicBezTo>
                <a:lnTo>
                  <a:pt x="2600570" y="1092072"/>
                </a:lnTo>
                <a:lnTo>
                  <a:pt x="2600570" y="1092072"/>
                </a:lnTo>
                <a:lnTo>
                  <a:pt x="2600570" y="1560103"/>
                </a:lnTo>
                <a:lnTo>
                  <a:pt x="2600570" y="1560097"/>
                </a:lnTo>
                <a:cubicBezTo>
                  <a:pt x="2600570" y="1732425"/>
                  <a:pt x="2460871" y="1872124"/>
                  <a:pt x="2288543" y="1872124"/>
                </a:cubicBezTo>
                <a:lnTo>
                  <a:pt x="2167142" y="1872124"/>
                </a:lnTo>
                <a:lnTo>
                  <a:pt x="1621871" y="3363102"/>
                </a:lnTo>
                <a:lnTo>
                  <a:pt x="1861244" y="1882881"/>
                </a:lnTo>
                <a:lnTo>
                  <a:pt x="312027" y="1872124"/>
                </a:lnTo>
                <a:cubicBezTo>
                  <a:pt x="139699" y="1872124"/>
                  <a:pt x="0" y="1732425"/>
                  <a:pt x="0" y="1560097"/>
                </a:cubicBezTo>
                <a:lnTo>
                  <a:pt x="0" y="1560103"/>
                </a:lnTo>
                <a:lnTo>
                  <a:pt x="0" y="1092072"/>
                </a:lnTo>
                <a:lnTo>
                  <a:pt x="0" y="1092072"/>
                </a:lnTo>
                <a:lnTo>
                  <a:pt x="0" y="312027"/>
                </a:lnTo>
                <a:close/>
              </a:path>
            </a:pathLst>
          </a:custGeom>
          <a:solidFill>
            <a:srgbClr val="FBE2E1"/>
          </a:solidFill>
          <a:ln>
            <a:headEnd/>
            <a:tailEnd/>
          </a:ln>
        </p:spPr>
        <p:style>
          <a:lnRef idx="2">
            <a:schemeClr val="accent3">
              <a:shade val="50000"/>
            </a:schemeClr>
          </a:lnRef>
          <a:fillRef idx="1">
            <a:schemeClr val="accent3"/>
          </a:fillRef>
          <a:effectRef idx="0">
            <a:schemeClr val="accent3"/>
          </a:effectRef>
          <a:fontRef idx="minor">
            <a:schemeClr val="lt1"/>
          </a:fontRef>
        </p:style>
        <p:txBody>
          <a:bodyPr wrap="none" rtlCol="0" anchor="ctr"/>
          <a:lstStyle/>
          <a:p>
            <a:pPr algn="ctr"/>
            <a:endParaRPr kumimoji="1" lang="ja-JP" altLang="en-US" sz="900" dirty="0">
              <a:solidFill>
                <a:schemeClr val="tx1">
                  <a:lumMod val="75000"/>
                  <a:lumOff val="25000"/>
                </a:schemeClr>
              </a:solidFill>
              <a:latin typeface="HGP創英角ｺﾞｼｯｸUB" pitchFamily="50" charset="-128"/>
              <a:ea typeface="HGP創英角ｺﾞｼｯｸUB" pitchFamily="50" charset="-128"/>
            </a:endParaRPr>
          </a:p>
        </p:txBody>
      </p:sp>
      <p:sp>
        <p:nvSpPr>
          <p:cNvPr id="6" name="テキスト ボックス 5"/>
          <p:cNvSpPr txBox="1"/>
          <p:nvPr/>
        </p:nvSpPr>
        <p:spPr>
          <a:xfrm>
            <a:off x="6391474" y="2465601"/>
            <a:ext cx="2501006" cy="1323439"/>
          </a:xfrm>
          <a:prstGeom prst="rect">
            <a:avLst/>
          </a:prstGeom>
          <a:noFill/>
        </p:spPr>
        <p:txBody>
          <a:bodyPr wrap="none" rtlCol="0">
            <a:spAutoFit/>
          </a:bodyPr>
          <a:lstStyle/>
          <a:p>
            <a:pPr algn="l"/>
            <a:r>
              <a:rPr lang="ja-JP" altLang="en-US" sz="2000" b="1" u="sng" dirty="0"/>
              <a:t>何</a:t>
            </a:r>
            <a:r>
              <a:rPr lang="ja-JP" altLang="en-US" sz="2000" b="1" u="sng" dirty="0" smtClean="0"/>
              <a:t>でも保険が使える</a:t>
            </a:r>
            <a:endParaRPr lang="en-US" altLang="ja-JP" sz="2000" b="1" u="sng" dirty="0" smtClean="0"/>
          </a:p>
          <a:p>
            <a:pPr algn="l"/>
            <a:r>
              <a:rPr lang="ja-JP" altLang="en-US" sz="2000" b="1" dirty="0" smtClean="0"/>
              <a:t>などの</a:t>
            </a:r>
            <a:r>
              <a:rPr kumimoji="1" lang="ja-JP" altLang="en-US" sz="2000" b="1" dirty="0" smtClean="0"/>
              <a:t>過度な案内を</a:t>
            </a:r>
            <a:endParaRPr kumimoji="1" lang="en-US" altLang="ja-JP" sz="2000" b="1" dirty="0" smtClean="0"/>
          </a:p>
          <a:p>
            <a:pPr algn="l"/>
            <a:r>
              <a:rPr lang="ja-JP" altLang="en-US" sz="2000" b="1" dirty="0" smtClean="0"/>
              <a:t>している整骨院・接骨</a:t>
            </a:r>
            <a:endParaRPr lang="en-US" altLang="ja-JP" sz="2000" b="1" dirty="0" smtClean="0"/>
          </a:p>
          <a:p>
            <a:pPr algn="l"/>
            <a:r>
              <a:rPr lang="ja-JP" altLang="en-US" sz="2000" b="1" dirty="0" smtClean="0"/>
              <a:t>院は要注意！！</a:t>
            </a:r>
            <a:endParaRPr kumimoji="1" lang="ja-JP" altLang="en-US" sz="2000" b="1" dirty="0"/>
          </a:p>
        </p:txBody>
      </p:sp>
    </p:spTree>
    <p:extLst>
      <p:ext uri="{BB962C8B-B14F-4D97-AF65-F5344CB8AC3E}">
        <p14:creationId xmlns:p14="http://schemas.microsoft.com/office/powerpoint/2010/main" val="1621376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ー 4"/>
          <p:cNvSpPr>
            <a:spLocks noGrp="1"/>
          </p:cNvSpPr>
          <p:nvPr>
            <p:ph type="ftr" sz="quarter" idx="11"/>
          </p:nvPr>
        </p:nvSpPr>
        <p:spPr/>
        <p:txBody>
          <a:bodyPr/>
          <a:lstStyle/>
          <a:p>
            <a:r>
              <a:rPr lang="en-US" altLang="ja-JP" smtClean="0">
                <a:solidFill>
                  <a:srgbClr val="000000"/>
                </a:solidFill>
              </a:rPr>
              <a:t>Copyright 2016 FUJITSU HEALTH INSURANCE SOCIETY</a:t>
            </a:r>
            <a:endParaRPr lang="de-DE" altLang="ja-JP">
              <a:solidFill>
                <a:srgbClr val="000000"/>
              </a:solidFill>
            </a:endParaRPr>
          </a:p>
        </p:txBody>
      </p:sp>
      <p:sp>
        <p:nvSpPr>
          <p:cNvPr id="24" name="タイトル 23"/>
          <p:cNvSpPr>
            <a:spLocks noGrp="1"/>
          </p:cNvSpPr>
          <p:nvPr>
            <p:ph type="title"/>
          </p:nvPr>
        </p:nvSpPr>
        <p:spPr>
          <a:xfrm>
            <a:off x="107504" y="606175"/>
            <a:ext cx="5825753" cy="662585"/>
          </a:xfrm>
        </p:spPr>
        <p:txBody>
          <a:bodyPr/>
          <a:lstStyle/>
          <a:p>
            <a:r>
              <a:rPr kumimoji="1" lang="ja-JP" altLang="en-US" sz="2800" b="1" dirty="0" smtClean="0">
                <a:solidFill>
                  <a:srgbClr val="C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健康保険を使うときは、ここに注意！</a:t>
            </a:r>
            <a:endParaRPr kumimoji="1" lang="ja-JP" altLang="en-US" sz="2800" b="1" dirty="0">
              <a:solidFill>
                <a:srgbClr val="C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スライド番号プレースホルダー 8"/>
          <p:cNvSpPr>
            <a:spLocks noGrp="1"/>
          </p:cNvSpPr>
          <p:nvPr>
            <p:ph type="sldNum" sz="quarter" idx="10"/>
          </p:nvPr>
        </p:nvSpPr>
        <p:spPr/>
        <p:txBody>
          <a:bodyPr/>
          <a:lstStyle/>
          <a:p>
            <a:pPr>
              <a:defRPr/>
            </a:pPr>
            <a:fld id="{998894B0-229F-43EF-858A-670EFF435120}" type="slidenum">
              <a:rPr lang="de-DE" altLang="ja-JP" smtClean="0"/>
              <a:pPr>
                <a:defRPr/>
              </a:pPr>
              <a:t>1</a:t>
            </a:fld>
            <a:endParaRPr lang="de-DE" altLang="ja-JP"/>
          </a:p>
        </p:txBody>
      </p:sp>
      <p:sp>
        <p:nvSpPr>
          <p:cNvPr id="36" name="角丸四角形 35"/>
          <p:cNvSpPr/>
          <p:nvPr/>
        </p:nvSpPr>
        <p:spPr>
          <a:xfrm>
            <a:off x="262416" y="2005434"/>
            <a:ext cx="4145337" cy="110013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defRPr/>
            </a:pPr>
            <a:endParaRPr lang="en-US" altLang="ja-JP"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a:off x="826612" y="1393612"/>
            <a:ext cx="8065868" cy="461665"/>
          </a:xfrm>
          <a:prstGeom prst="rect">
            <a:avLst/>
          </a:prstGeom>
          <a:noFill/>
        </p:spPr>
        <p:txBody>
          <a:bodyPr wrap="square" rtlCol="0">
            <a:spAutoFit/>
          </a:bodyPr>
          <a:lstStyle/>
          <a:p>
            <a:pPr algn="l"/>
            <a:r>
              <a:rPr kumimoji="1" lang="ja-JP" altLang="en-US" sz="2400" dirty="0" smtClean="0"/>
              <a:t>何が原因でどこを負傷したのかを正確に伝えましょう。　</a:t>
            </a:r>
            <a:endParaRPr kumimoji="1" lang="ja-JP" altLang="en-US" sz="2400" dirty="0"/>
          </a:p>
        </p:txBody>
      </p:sp>
      <p:sp>
        <p:nvSpPr>
          <p:cNvPr id="13" name="テキスト ボックス 12"/>
          <p:cNvSpPr txBox="1"/>
          <p:nvPr/>
        </p:nvSpPr>
        <p:spPr>
          <a:xfrm>
            <a:off x="807613" y="2060848"/>
            <a:ext cx="8156875" cy="830997"/>
          </a:xfrm>
          <a:prstGeom prst="rect">
            <a:avLst/>
          </a:prstGeom>
          <a:noFill/>
        </p:spPr>
        <p:txBody>
          <a:bodyPr wrap="square" rtlCol="0">
            <a:spAutoFit/>
          </a:bodyPr>
          <a:lstStyle/>
          <a:p>
            <a:pPr algn="l"/>
            <a:r>
              <a:rPr kumimoji="1" lang="ja-JP" altLang="en-US" sz="2400" dirty="0" smtClean="0"/>
              <a:t>申請書にサインするときは、 記載内容をよく確認してから</a:t>
            </a:r>
            <a:endParaRPr kumimoji="1" lang="en-US" altLang="ja-JP" sz="2400" dirty="0" smtClean="0"/>
          </a:p>
          <a:p>
            <a:pPr algn="l"/>
            <a:r>
              <a:rPr kumimoji="1" lang="ja-JP" altLang="en-US" sz="2400" dirty="0" smtClean="0"/>
              <a:t>自分で署名しましょう。</a:t>
            </a:r>
            <a:endParaRPr kumimoji="1" lang="ja-JP" altLang="en-US" sz="2400" dirty="0"/>
          </a:p>
        </p:txBody>
      </p:sp>
      <p:sp>
        <p:nvSpPr>
          <p:cNvPr id="15" name="テキスト ボックス 14"/>
          <p:cNvSpPr txBox="1"/>
          <p:nvPr/>
        </p:nvSpPr>
        <p:spPr>
          <a:xfrm>
            <a:off x="827584" y="4263479"/>
            <a:ext cx="8240875" cy="461665"/>
          </a:xfrm>
          <a:prstGeom prst="rect">
            <a:avLst/>
          </a:prstGeom>
          <a:noFill/>
        </p:spPr>
        <p:txBody>
          <a:bodyPr wrap="square" rtlCol="0">
            <a:spAutoFit/>
          </a:bodyPr>
          <a:lstStyle/>
          <a:p>
            <a:pPr algn="l"/>
            <a:r>
              <a:rPr kumimoji="1" lang="ja-JP" altLang="en-US" sz="2400" dirty="0" smtClean="0"/>
              <a:t>窓口でお金を払ったら、領収書を必ずもらい保管しましょう。</a:t>
            </a:r>
            <a:endParaRPr kumimoji="1" lang="ja-JP" altLang="en-US" sz="2400" dirty="0"/>
          </a:p>
        </p:txBody>
      </p:sp>
      <p:sp>
        <p:nvSpPr>
          <p:cNvPr id="7" name="正方形/長方形 6"/>
          <p:cNvSpPr/>
          <p:nvPr/>
        </p:nvSpPr>
        <p:spPr bwMode="auto">
          <a:xfrm>
            <a:off x="1043608" y="2924944"/>
            <a:ext cx="1008112" cy="1008112"/>
          </a:xfrm>
          <a:prstGeom prst="rect">
            <a:avLst/>
          </a:prstGeom>
          <a:solidFill>
            <a:schemeClr val="accent1">
              <a:lumMod val="90000"/>
            </a:schemeClr>
          </a:solidFill>
          <a:ln>
            <a:solidFill>
              <a:schemeClr val="accent1">
                <a:lumMod val="90000"/>
              </a:schemeClr>
            </a:solidFill>
            <a:headEnd/>
            <a:tailEnd/>
          </a:ln>
        </p:spPr>
        <p:style>
          <a:lnRef idx="2">
            <a:schemeClr val="accent3">
              <a:shade val="50000"/>
            </a:schemeClr>
          </a:lnRef>
          <a:fillRef idx="1">
            <a:schemeClr val="accent3"/>
          </a:fillRef>
          <a:effectRef idx="0">
            <a:schemeClr val="accent3"/>
          </a:effectRef>
          <a:fontRef idx="minor">
            <a:schemeClr val="lt1"/>
          </a:fontRef>
        </p:style>
        <p:txBody>
          <a:bodyPr wrap="none" rtlCol="0" anchor="ctr"/>
          <a:lstStyle/>
          <a:p>
            <a:pPr algn="ctr"/>
            <a:r>
              <a:rPr kumimoji="1" lang="ja-JP" altLang="en-US" dirty="0" smtClean="0">
                <a:solidFill>
                  <a:schemeClr val="tx1">
                    <a:lumMod val="75000"/>
                    <a:lumOff val="25000"/>
                  </a:schemeClr>
                </a:solidFill>
                <a:latin typeface="HGP創英角ｺﾞｼｯｸUB" pitchFamily="50" charset="-128"/>
                <a:ea typeface="HGP創英角ｺﾞｼｯｸUB" pitchFamily="50" charset="-128"/>
              </a:rPr>
              <a:t>必ず確認</a:t>
            </a:r>
            <a:endParaRPr kumimoji="1" lang="ja-JP" altLang="en-US" dirty="0">
              <a:solidFill>
                <a:schemeClr val="tx1">
                  <a:lumMod val="75000"/>
                  <a:lumOff val="25000"/>
                </a:schemeClr>
              </a:solidFill>
              <a:latin typeface="HGP創英角ｺﾞｼｯｸUB" pitchFamily="50" charset="-128"/>
              <a:ea typeface="HGP創英角ｺﾞｼｯｸUB" pitchFamily="50" charset="-128"/>
            </a:endParaRPr>
          </a:p>
        </p:txBody>
      </p:sp>
      <p:sp>
        <p:nvSpPr>
          <p:cNvPr id="19" name="正方形/長方形 18"/>
          <p:cNvSpPr/>
          <p:nvPr/>
        </p:nvSpPr>
        <p:spPr bwMode="auto">
          <a:xfrm>
            <a:off x="2047060" y="2924944"/>
            <a:ext cx="4325140" cy="1008112"/>
          </a:xfrm>
          <a:prstGeom prst="rect">
            <a:avLst/>
          </a:prstGeom>
          <a:solidFill>
            <a:srgbClr val="FBE2E1"/>
          </a:solidFill>
          <a:ln>
            <a:solidFill>
              <a:srgbClr val="FBE2E1"/>
            </a:solidFill>
            <a:headEnd/>
            <a:tailEnd/>
          </a:ln>
        </p:spPr>
        <p:style>
          <a:lnRef idx="2">
            <a:schemeClr val="accent3">
              <a:shade val="50000"/>
            </a:schemeClr>
          </a:lnRef>
          <a:fillRef idx="1">
            <a:schemeClr val="accent3"/>
          </a:fillRef>
          <a:effectRef idx="0">
            <a:schemeClr val="accent3"/>
          </a:effectRef>
          <a:fontRef idx="minor">
            <a:schemeClr val="lt1"/>
          </a:fontRef>
        </p:style>
        <p:txBody>
          <a:bodyPr wrap="none" rtlCol="0" anchor="ctr"/>
          <a:lstStyle/>
          <a:p>
            <a:pPr algn="l"/>
            <a:r>
              <a:rPr kumimoji="1" lang="ja-JP" altLang="en-US" dirty="0" smtClean="0">
                <a:solidFill>
                  <a:schemeClr val="tx1">
                    <a:lumMod val="75000"/>
                    <a:lumOff val="25000"/>
                  </a:schemeClr>
                </a:solidFill>
                <a:latin typeface="HGP創英角ｺﾞｼｯｸUB" pitchFamily="50" charset="-128"/>
                <a:ea typeface="HGP創英角ｺﾞｼｯｸUB" pitchFamily="50" charset="-128"/>
              </a:rPr>
              <a:t>□負傷名　　□負傷原因　　□施術内容</a:t>
            </a:r>
            <a:endParaRPr kumimoji="1" lang="en-US" altLang="ja-JP" dirty="0" smtClean="0">
              <a:solidFill>
                <a:schemeClr val="tx1">
                  <a:lumMod val="75000"/>
                  <a:lumOff val="25000"/>
                </a:schemeClr>
              </a:solidFill>
              <a:latin typeface="HGP創英角ｺﾞｼｯｸUB" pitchFamily="50" charset="-128"/>
              <a:ea typeface="HGP創英角ｺﾞｼｯｸUB" pitchFamily="50" charset="-128"/>
            </a:endParaRPr>
          </a:p>
          <a:p>
            <a:pPr algn="l"/>
            <a:r>
              <a:rPr lang="ja-JP" altLang="en-US" dirty="0" smtClean="0">
                <a:solidFill>
                  <a:schemeClr val="tx1">
                    <a:lumMod val="75000"/>
                    <a:lumOff val="25000"/>
                  </a:schemeClr>
                </a:solidFill>
                <a:latin typeface="HGP創英角ｺﾞｼｯｸUB" pitchFamily="50" charset="-128"/>
                <a:ea typeface="HGP創英角ｺﾞｼｯｸUB" pitchFamily="50" charset="-128"/>
              </a:rPr>
              <a:t>□自己負担額（支払う額と同じであるか）</a:t>
            </a:r>
            <a:endParaRPr lang="en-US" altLang="ja-JP" dirty="0" smtClean="0">
              <a:solidFill>
                <a:schemeClr val="tx1">
                  <a:lumMod val="75000"/>
                  <a:lumOff val="25000"/>
                </a:schemeClr>
              </a:solidFill>
              <a:latin typeface="HGP創英角ｺﾞｼｯｸUB" pitchFamily="50" charset="-128"/>
              <a:ea typeface="HGP創英角ｺﾞｼｯｸUB" pitchFamily="50" charset="-128"/>
            </a:endParaRPr>
          </a:p>
          <a:p>
            <a:pPr algn="l"/>
            <a:r>
              <a:rPr kumimoji="1" lang="ja-JP" altLang="en-US" dirty="0" smtClean="0">
                <a:solidFill>
                  <a:schemeClr val="tx1">
                    <a:lumMod val="75000"/>
                    <a:lumOff val="25000"/>
                  </a:schemeClr>
                </a:solidFill>
                <a:latin typeface="HGP創英角ｺﾞｼｯｸUB" pitchFamily="50" charset="-128"/>
                <a:ea typeface="HGP創英角ｺﾞｼｯｸUB" pitchFamily="50" charset="-128"/>
              </a:rPr>
              <a:t>□施術を</a:t>
            </a:r>
            <a:r>
              <a:rPr lang="ja-JP" altLang="en-US" dirty="0" smtClean="0">
                <a:solidFill>
                  <a:schemeClr val="tx1">
                    <a:lumMod val="75000"/>
                    <a:lumOff val="25000"/>
                  </a:schemeClr>
                </a:solidFill>
                <a:latin typeface="HGP創英角ｺﾞｼｯｸUB" pitchFamily="50" charset="-128"/>
                <a:ea typeface="HGP創英角ｺﾞｼｯｸUB" pitchFamily="50" charset="-128"/>
              </a:rPr>
              <a:t>受けた日</a:t>
            </a:r>
            <a:endParaRPr kumimoji="1" lang="ja-JP" altLang="en-US" dirty="0">
              <a:solidFill>
                <a:schemeClr val="tx1">
                  <a:lumMod val="75000"/>
                  <a:lumOff val="25000"/>
                </a:schemeClr>
              </a:solidFill>
              <a:latin typeface="HGP創英角ｺﾞｼｯｸUB" pitchFamily="50" charset="-128"/>
              <a:ea typeface="HGP創英角ｺﾞｼｯｸUB" pitchFamily="50" charset="-128"/>
            </a:endParaRPr>
          </a:p>
        </p:txBody>
      </p:sp>
      <p:sp>
        <p:nvSpPr>
          <p:cNvPr id="20" name="正方形/長方形 19"/>
          <p:cNvSpPr/>
          <p:nvPr/>
        </p:nvSpPr>
        <p:spPr bwMode="auto">
          <a:xfrm>
            <a:off x="1187624" y="4725144"/>
            <a:ext cx="6069352" cy="504056"/>
          </a:xfrm>
          <a:prstGeom prst="rect">
            <a:avLst/>
          </a:prstGeom>
          <a:solidFill>
            <a:srgbClr val="FBE2E1"/>
          </a:solidFill>
          <a:ln>
            <a:solidFill>
              <a:srgbClr val="FBE2E1"/>
            </a:solidFill>
            <a:headEnd/>
            <a:tailEnd/>
          </a:ln>
        </p:spPr>
        <p:style>
          <a:lnRef idx="2">
            <a:schemeClr val="accent3">
              <a:shade val="50000"/>
            </a:schemeClr>
          </a:lnRef>
          <a:fillRef idx="1">
            <a:schemeClr val="accent3"/>
          </a:fillRef>
          <a:effectRef idx="0">
            <a:schemeClr val="accent3"/>
          </a:effectRef>
          <a:fontRef idx="minor">
            <a:schemeClr val="lt1"/>
          </a:fontRef>
        </p:style>
        <p:txBody>
          <a:bodyPr wrap="none" rtlCol="0" anchor="ctr"/>
          <a:lstStyle/>
          <a:p>
            <a:pPr algn="l"/>
            <a:r>
              <a:rPr kumimoji="1" lang="ja-JP" altLang="en-US" dirty="0" smtClean="0">
                <a:solidFill>
                  <a:schemeClr val="tx1">
                    <a:lumMod val="75000"/>
                    <a:lumOff val="25000"/>
                  </a:schemeClr>
                </a:solidFill>
                <a:latin typeface="HGP創英角ｺﾞｼｯｸUB" pitchFamily="50" charset="-128"/>
                <a:ea typeface="HGP創英角ｺﾞｼｯｸUB" pitchFamily="50" charset="-128"/>
              </a:rPr>
              <a:t>平成</a:t>
            </a:r>
            <a:r>
              <a:rPr kumimoji="1" lang="en-US" altLang="ja-JP" dirty="0" smtClean="0">
                <a:solidFill>
                  <a:schemeClr val="tx1">
                    <a:lumMod val="75000"/>
                    <a:lumOff val="25000"/>
                  </a:schemeClr>
                </a:solidFill>
                <a:latin typeface="HGP創英角ｺﾞｼｯｸUB" pitchFamily="50" charset="-128"/>
                <a:ea typeface="HGP創英角ｺﾞｼｯｸUB" pitchFamily="50" charset="-128"/>
              </a:rPr>
              <a:t>22</a:t>
            </a:r>
            <a:r>
              <a:rPr kumimoji="1" lang="ja-JP" altLang="en-US" dirty="0" smtClean="0">
                <a:solidFill>
                  <a:schemeClr val="tx1">
                    <a:lumMod val="75000"/>
                    <a:lumOff val="25000"/>
                  </a:schemeClr>
                </a:solidFill>
                <a:latin typeface="HGP創英角ｺﾞｼｯｸUB" pitchFamily="50" charset="-128"/>
                <a:ea typeface="HGP創英角ｺﾞｼｯｸUB" pitchFamily="50" charset="-128"/>
              </a:rPr>
              <a:t>年</a:t>
            </a:r>
            <a:r>
              <a:rPr lang="en-US" altLang="ja-JP" dirty="0" smtClean="0">
                <a:solidFill>
                  <a:schemeClr val="tx1">
                    <a:lumMod val="75000"/>
                    <a:lumOff val="25000"/>
                  </a:schemeClr>
                </a:solidFill>
                <a:latin typeface="HGP創英角ｺﾞｼｯｸUB" pitchFamily="50" charset="-128"/>
                <a:ea typeface="HGP創英角ｺﾞｼｯｸUB" pitchFamily="50" charset="-128"/>
              </a:rPr>
              <a:t>9</a:t>
            </a:r>
            <a:r>
              <a:rPr lang="ja-JP" altLang="en-US" dirty="0" smtClean="0">
                <a:solidFill>
                  <a:schemeClr val="tx1">
                    <a:lumMod val="75000"/>
                    <a:lumOff val="25000"/>
                  </a:schemeClr>
                </a:solidFill>
                <a:latin typeface="HGP創英角ｺﾞｼｯｸUB" pitchFamily="50" charset="-128"/>
                <a:ea typeface="HGP創英角ｺﾞｼｯｸUB" pitchFamily="50" charset="-128"/>
              </a:rPr>
              <a:t>月より領収書の無料発行が義務化となっています。</a:t>
            </a:r>
            <a:endParaRPr kumimoji="1" lang="ja-JP" altLang="en-US" dirty="0">
              <a:solidFill>
                <a:schemeClr val="tx1">
                  <a:lumMod val="75000"/>
                  <a:lumOff val="25000"/>
                </a:schemeClr>
              </a:solidFill>
              <a:latin typeface="HGP創英角ｺﾞｼｯｸUB" pitchFamily="50" charset="-128"/>
              <a:ea typeface="HGP創英角ｺﾞｼｯｸUB" pitchFamily="50" charset="-128"/>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7" y="1249596"/>
            <a:ext cx="392492" cy="667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9322" y="2132856"/>
            <a:ext cx="392492" cy="667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9322" y="4273932"/>
            <a:ext cx="392492" cy="667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タイトル 23"/>
          <p:cNvSpPr txBox="1">
            <a:spLocks/>
          </p:cNvSpPr>
          <p:nvPr/>
        </p:nvSpPr>
        <p:spPr bwMode="gray">
          <a:xfrm>
            <a:off x="35496" y="-1588"/>
            <a:ext cx="8943288" cy="69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tabLst>
                <a:tab pos="3676650" algn="l"/>
              </a:tabLst>
              <a:defRPr kumimoji="1" sz="3200">
                <a:solidFill>
                  <a:schemeClr val="tx2"/>
                </a:solidFill>
                <a:latin typeface="+mj-lt"/>
                <a:ea typeface="+mj-ea"/>
                <a:cs typeface="+mj-cs"/>
              </a:defRPr>
            </a:lvl1pPr>
            <a:lvl2pPr algn="l" rtl="0" eaLnBrk="0" fontAlgn="base" hangingPunct="0">
              <a:spcBef>
                <a:spcPct val="0"/>
              </a:spcBef>
              <a:spcAft>
                <a:spcPct val="0"/>
              </a:spcAft>
              <a:tabLst>
                <a:tab pos="3676650" algn="l"/>
              </a:tabLst>
              <a:defRPr kumimoji="1" sz="3200">
                <a:solidFill>
                  <a:schemeClr val="tx2"/>
                </a:solidFill>
                <a:latin typeface="Arial" charset="0"/>
                <a:ea typeface="ＭＳ Ｐゴシック" charset="-128"/>
              </a:defRPr>
            </a:lvl2pPr>
            <a:lvl3pPr algn="l" rtl="0" eaLnBrk="0" fontAlgn="base" hangingPunct="0">
              <a:spcBef>
                <a:spcPct val="0"/>
              </a:spcBef>
              <a:spcAft>
                <a:spcPct val="0"/>
              </a:spcAft>
              <a:tabLst>
                <a:tab pos="3676650" algn="l"/>
              </a:tabLst>
              <a:defRPr kumimoji="1" sz="3200">
                <a:solidFill>
                  <a:schemeClr val="tx2"/>
                </a:solidFill>
                <a:latin typeface="Arial" charset="0"/>
                <a:ea typeface="ＭＳ Ｐゴシック" charset="-128"/>
              </a:defRPr>
            </a:lvl3pPr>
            <a:lvl4pPr algn="l" rtl="0" eaLnBrk="0" fontAlgn="base" hangingPunct="0">
              <a:spcBef>
                <a:spcPct val="0"/>
              </a:spcBef>
              <a:spcAft>
                <a:spcPct val="0"/>
              </a:spcAft>
              <a:tabLst>
                <a:tab pos="3676650" algn="l"/>
              </a:tabLst>
              <a:defRPr kumimoji="1" sz="3200">
                <a:solidFill>
                  <a:schemeClr val="tx2"/>
                </a:solidFill>
                <a:latin typeface="Arial" charset="0"/>
                <a:ea typeface="ＭＳ Ｐゴシック" charset="-128"/>
              </a:defRPr>
            </a:lvl4pPr>
            <a:lvl5pPr algn="l" rtl="0" eaLnBrk="0" fontAlgn="base" hangingPunct="0">
              <a:spcBef>
                <a:spcPct val="0"/>
              </a:spcBef>
              <a:spcAft>
                <a:spcPct val="0"/>
              </a:spcAft>
              <a:tabLst>
                <a:tab pos="3676650" algn="l"/>
              </a:tabLst>
              <a:defRPr kumimoji="1" sz="3200">
                <a:solidFill>
                  <a:schemeClr val="tx2"/>
                </a:solidFill>
                <a:latin typeface="Arial" charset="0"/>
                <a:ea typeface="ＭＳ Ｐゴシック" charset="-128"/>
              </a:defRPr>
            </a:lvl5pPr>
            <a:lvl6pPr marL="457200" algn="l" rtl="0" fontAlgn="base">
              <a:spcBef>
                <a:spcPct val="0"/>
              </a:spcBef>
              <a:spcAft>
                <a:spcPct val="0"/>
              </a:spcAft>
              <a:tabLst>
                <a:tab pos="3676650" algn="l"/>
              </a:tabLst>
              <a:defRPr kumimoji="1" sz="3200">
                <a:solidFill>
                  <a:schemeClr val="tx2"/>
                </a:solidFill>
                <a:latin typeface="Arial" charset="0"/>
                <a:ea typeface="ＭＳ Ｐゴシック" charset="-128"/>
              </a:defRPr>
            </a:lvl6pPr>
            <a:lvl7pPr marL="914400" algn="l" rtl="0" fontAlgn="base">
              <a:spcBef>
                <a:spcPct val="0"/>
              </a:spcBef>
              <a:spcAft>
                <a:spcPct val="0"/>
              </a:spcAft>
              <a:tabLst>
                <a:tab pos="3676650" algn="l"/>
              </a:tabLst>
              <a:defRPr kumimoji="1" sz="3200">
                <a:solidFill>
                  <a:schemeClr val="tx2"/>
                </a:solidFill>
                <a:latin typeface="Arial" charset="0"/>
                <a:ea typeface="ＭＳ Ｐゴシック" charset="-128"/>
              </a:defRPr>
            </a:lvl7pPr>
            <a:lvl8pPr marL="1371600" algn="l" rtl="0" fontAlgn="base">
              <a:spcBef>
                <a:spcPct val="0"/>
              </a:spcBef>
              <a:spcAft>
                <a:spcPct val="0"/>
              </a:spcAft>
              <a:tabLst>
                <a:tab pos="3676650" algn="l"/>
              </a:tabLst>
              <a:defRPr kumimoji="1" sz="3200">
                <a:solidFill>
                  <a:schemeClr val="tx2"/>
                </a:solidFill>
                <a:latin typeface="Arial" charset="0"/>
                <a:ea typeface="ＭＳ Ｐゴシック" charset="-128"/>
              </a:defRPr>
            </a:lvl8pPr>
            <a:lvl9pPr marL="1828800" algn="l" rtl="0" fontAlgn="base">
              <a:spcBef>
                <a:spcPct val="0"/>
              </a:spcBef>
              <a:spcAft>
                <a:spcPct val="0"/>
              </a:spcAft>
              <a:tabLst>
                <a:tab pos="3676650" algn="l"/>
              </a:tabLst>
              <a:defRPr kumimoji="1" sz="3200">
                <a:solidFill>
                  <a:schemeClr val="tx2"/>
                </a:solidFill>
                <a:latin typeface="Arial" charset="0"/>
                <a:ea typeface="ＭＳ Ｐゴシック" charset="-128"/>
              </a:defRPr>
            </a:lvl9pPr>
          </a:lstStyle>
          <a:p>
            <a:r>
              <a:rPr lang="ja-JP" altLang="en-US" b="1" kern="0" dirty="0" smtClean="0">
                <a:latin typeface="Meiryo UI" panose="020B0604030504040204" pitchFamily="50" charset="-128"/>
                <a:ea typeface="Meiryo UI" panose="020B0604030504040204" pitchFamily="50" charset="-128"/>
                <a:cs typeface="Meiryo UI" panose="020B0604030504040204" pitchFamily="50" charset="-128"/>
              </a:rPr>
              <a:t>柔道整復師（接骨院・整骨院）のかかり</a:t>
            </a:r>
            <a:r>
              <a:rPr lang="ja-JP" altLang="en-US" b="1" kern="0" dirty="0">
                <a:latin typeface="Meiryo UI" panose="020B0604030504040204" pitchFamily="50" charset="-128"/>
                <a:ea typeface="Meiryo UI" panose="020B0604030504040204" pitchFamily="50" charset="-128"/>
                <a:cs typeface="Meiryo UI" panose="020B0604030504040204" pitchFamily="50" charset="-128"/>
              </a:rPr>
              <a:t>方</a:t>
            </a:r>
          </a:p>
        </p:txBody>
      </p:sp>
      <p:sp>
        <p:nvSpPr>
          <p:cNvPr id="18" name="円/楕円 17"/>
          <p:cNvSpPr/>
          <p:nvPr/>
        </p:nvSpPr>
        <p:spPr bwMode="auto">
          <a:xfrm>
            <a:off x="591783" y="5517232"/>
            <a:ext cx="6932545" cy="1080120"/>
          </a:xfrm>
          <a:prstGeom prst="ellipse">
            <a:avLst/>
          </a:prstGeom>
          <a:gradFill>
            <a:gsLst>
              <a:gs pos="0">
                <a:srgbClr val="CCFFCC"/>
              </a:gs>
              <a:gs pos="50000">
                <a:srgbClr val="E5FFE5"/>
              </a:gs>
              <a:gs pos="100000">
                <a:srgbClr val="CCFFCC"/>
              </a:gs>
            </a:gsLst>
            <a:lin ang="5400000" scaled="0"/>
          </a:gradFill>
          <a:ln>
            <a:noFill/>
            <a:headEnd/>
            <a:tailEnd/>
          </a:ln>
        </p:spPr>
        <p:style>
          <a:lnRef idx="2">
            <a:schemeClr val="accent3">
              <a:shade val="50000"/>
            </a:schemeClr>
          </a:lnRef>
          <a:fillRef idx="1">
            <a:schemeClr val="accent3"/>
          </a:fillRef>
          <a:effectRef idx="0">
            <a:schemeClr val="accent3"/>
          </a:effectRef>
          <a:fontRef idx="minor">
            <a:schemeClr val="lt1"/>
          </a:fontRef>
        </p:style>
        <p:txBody>
          <a:bodyPr wrap="none" rtlCol="0" anchor="ctr"/>
          <a:lstStyle/>
          <a:p>
            <a:pPr algn="ctr"/>
            <a:endParaRPr kumimoji="1" lang="ja-JP" altLang="en-US" sz="1000" dirty="0">
              <a:solidFill>
                <a:schemeClr val="tx1">
                  <a:lumMod val="75000"/>
                  <a:lumOff val="25000"/>
                </a:schemeClr>
              </a:solidFill>
              <a:latin typeface="HGP創英角ｺﾞｼｯｸUB" pitchFamily="50" charset="-128"/>
              <a:ea typeface="HGP創英角ｺﾞｼｯｸUB" pitchFamily="50" charset="-128"/>
            </a:endParaRPr>
          </a:p>
        </p:txBody>
      </p:sp>
      <p:sp>
        <p:nvSpPr>
          <p:cNvPr id="21" name="テキスト ボックス 20"/>
          <p:cNvSpPr txBox="1"/>
          <p:nvPr/>
        </p:nvSpPr>
        <p:spPr>
          <a:xfrm>
            <a:off x="751815" y="5733255"/>
            <a:ext cx="6772514" cy="584775"/>
          </a:xfrm>
          <a:prstGeom prst="rect">
            <a:avLst/>
          </a:prstGeom>
          <a:noFill/>
        </p:spPr>
        <p:txBody>
          <a:bodyPr wrap="square" rtlCol="0">
            <a:sp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適正に受診しましょう！</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p:txBody>
      </p:sp>
      <p:pic>
        <p:nvPicPr>
          <p:cNvPr id="205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1692" y="4739809"/>
            <a:ext cx="1246767" cy="1855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角丸四角形吹き出し 2"/>
          <p:cNvSpPr/>
          <p:nvPr/>
        </p:nvSpPr>
        <p:spPr bwMode="auto">
          <a:xfrm>
            <a:off x="6516216" y="2555501"/>
            <a:ext cx="2524926" cy="1707978"/>
          </a:xfrm>
          <a:prstGeom prst="wedgeRoundRectCallout">
            <a:avLst>
              <a:gd name="adj1" fmla="val -60027"/>
              <a:gd name="adj2" fmla="val -23153"/>
              <a:gd name="adj3" fmla="val 16667"/>
            </a:avLst>
          </a:prstGeom>
          <a:solidFill>
            <a:srgbClr val="FFFF00"/>
          </a:solidFill>
          <a:ln>
            <a:headEnd/>
            <a:tailEnd/>
          </a:ln>
        </p:spPr>
        <p:style>
          <a:lnRef idx="2">
            <a:schemeClr val="accent3">
              <a:shade val="50000"/>
            </a:schemeClr>
          </a:lnRef>
          <a:fillRef idx="1">
            <a:schemeClr val="accent3"/>
          </a:fillRef>
          <a:effectRef idx="0">
            <a:schemeClr val="accent3"/>
          </a:effectRef>
          <a:fontRef idx="minor">
            <a:schemeClr val="lt1"/>
          </a:fontRef>
        </p:style>
        <p:txBody>
          <a:bodyPr wrap="none" rtlCol="0" anchor="ctr"/>
          <a:lstStyle/>
          <a:p>
            <a:pPr algn="l"/>
            <a:r>
              <a:rPr kumimoji="1" lang="ja-JP" altLang="en-US" sz="1400" dirty="0" smtClean="0">
                <a:solidFill>
                  <a:schemeClr val="tx1">
                    <a:lumMod val="75000"/>
                    <a:lumOff val="25000"/>
                  </a:schemeClr>
                </a:solidFill>
                <a:latin typeface="HGP創英角ｺﾞｼｯｸUB" pitchFamily="50" charset="-128"/>
                <a:ea typeface="HGP創英角ｺﾞｼｯｸUB" pitchFamily="50" charset="-128"/>
              </a:rPr>
              <a:t>「白紙委任」の状況から不適切</a:t>
            </a:r>
            <a:r>
              <a:rPr kumimoji="1" lang="en-US" altLang="ja-JP" sz="1400" dirty="0" smtClean="0">
                <a:solidFill>
                  <a:schemeClr val="tx1">
                    <a:lumMod val="75000"/>
                    <a:lumOff val="25000"/>
                  </a:schemeClr>
                </a:solidFill>
                <a:latin typeface="HGP創英角ｺﾞｼｯｸUB" pitchFamily="50" charset="-128"/>
                <a:ea typeface="HGP創英角ｺﾞｼｯｸUB" pitchFamily="50" charset="-128"/>
              </a:rPr>
              <a:t/>
            </a:r>
            <a:br>
              <a:rPr kumimoji="1" lang="en-US" altLang="ja-JP" sz="1400" dirty="0" smtClean="0">
                <a:solidFill>
                  <a:schemeClr val="tx1">
                    <a:lumMod val="75000"/>
                    <a:lumOff val="25000"/>
                  </a:schemeClr>
                </a:solidFill>
                <a:latin typeface="HGP創英角ｺﾞｼｯｸUB" pitchFamily="50" charset="-128"/>
                <a:ea typeface="HGP創英角ｺﾞｼｯｸUB" pitchFamily="50" charset="-128"/>
              </a:rPr>
            </a:br>
            <a:r>
              <a:rPr kumimoji="1" lang="ja-JP" altLang="en-US" sz="1400" dirty="0" smtClean="0">
                <a:solidFill>
                  <a:schemeClr val="tx1">
                    <a:lumMod val="75000"/>
                    <a:lumOff val="25000"/>
                  </a:schemeClr>
                </a:solidFill>
                <a:latin typeface="HGP創英角ｺﾞｼｯｸUB" pitchFamily="50" charset="-128"/>
                <a:ea typeface="HGP創英角ｺﾞｼｯｸUB" pitchFamily="50" charset="-128"/>
              </a:rPr>
              <a:t>に健保組合に請求するケース</a:t>
            </a:r>
            <a:r>
              <a:rPr kumimoji="1" lang="en-US" altLang="ja-JP" sz="1400" dirty="0" smtClean="0">
                <a:solidFill>
                  <a:schemeClr val="tx1">
                    <a:lumMod val="75000"/>
                    <a:lumOff val="25000"/>
                  </a:schemeClr>
                </a:solidFill>
                <a:latin typeface="HGP創英角ｺﾞｼｯｸUB" pitchFamily="50" charset="-128"/>
                <a:ea typeface="HGP創英角ｺﾞｼｯｸUB" pitchFamily="50" charset="-128"/>
              </a:rPr>
              <a:t/>
            </a:r>
            <a:br>
              <a:rPr kumimoji="1" lang="en-US" altLang="ja-JP" sz="1400" dirty="0" smtClean="0">
                <a:solidFill>
                  <a:schemeClr val="tx1">
                    <a:lumMod val="75000"/>
                    <a:lumOff val="25000"/>
                  </a:schemeClr>
                </a:solidFill>
                <a:latin typeface="HGP創英角ｺﾞｼｯｸUB" pitchFamily="50" charset="-128"/>
                <a:ea typeface="HGP創英角ｺﾞｼｯｸUB" pitchFamily="50" charset="-128"/>
              </a:rPr>
            </a:br>
            <a:r>
              <a:rPr kumimoji="1" lang="ja-JP" altLang="en-US" sz="1400" dirty="0" smtClean="0">
                <a:solidFill>
                  <a:schemeClr val="tx1">
                    <a:lumMod val="75000"/>
                    <a:lumOff val="25000"/>
                  </a:schemeClr>
                </a:solidFill>
                <a:latin typeface="HGP創英角ｺﾞｼｯｸUB" pitchFamily="50" charset="-128"/>
                <a:ea typeface="HGP創英角ｺﾞｼｯｸUB" pitchFamily="50" charset="-128"/>
              </a:rPr>
              <a:t>が時に発生して</a:t>
            </a:r>
            <a:r>
              <a:rPr lang="ja-JP" altLang="en-US" sz="1400" dirty="0" smtClean="0">
                <a:solidFill>
                  <a:schemeClr val="tx1">
                    <a:lumMod val="75000"/>
                    <a:lumOff val="25000"/>
                  </a:schemeClr>
                </a:solidFill>
                <a:latin typeface="HGP創英角ｺﾞｼｯｸUB" pitchFamily="50" charset="-128"/>
                <a:ea typeface="HGP創英角ｺﾞｼｯｸUB" pitchFamily="50" charset="-128"/>
              </a:rPr>
              <a:t>います。</a:t>
            </a:r>
            <a:r>
              <a:rPr lang="en-US" altLang="ja-JP" sz="1400" dirty="0" smtClean="0">
                <a:solidFill>
                  <a:schemeClr val="tx1">
                    <a:lumMod val="75000"/>
                    <a:lumOff val="25000"/>
                  </a:schemeClr>
                </a:solidFill>
                <a:latin typeface="HGP創英角ｺﾞｼｯｸUB" pitchFamily="50" charset="-128"/>
                <a:ea typeface="HGP創英角ｺﾞｼｯｸUB" pitchFamily="50" charset="-128"/>
              </a:rPr>
              <a:t/>
            </a:r>
            <a:br>
              <a:rPr lang="en-US" altLang="ja-JP" sz="1400" dirty="0" smtClean="0">
                <a:solidFill>
                  <a:schemeClr val="tx1">
                    <a:lumMod val="75000"/>
                    <a:lumOff val="25000"/>
                  </a:schemeClr>
                </a:solidFill>
                <a:latin typeface="HGP創英角ｺﾞｼｯｸUB" pitchFamily="50" charset="-128"/>
                <a:ea typeface="HGP創英角ｺﾞｼｯｸUB" pitchFamily="50" charset="-128"/>
              </a:rPr>
            </a:br>
            <a:r>
              <a:rPr lang="en-US" altLang="ja-JP" sz="1400" dirty="0" smtClean="0">
                <a:solidFill>
                  <a:schemeClr val="tx1">
                    <a:lumMod val="75000"/>
                    <a:lumOff val="25000"/>
                  </a:schemeClr>
                </a:solidFill>
                <a:latin typeface="HGP創英角ｺﾞｼｯｸUB" pitchFamily="50" charset="-128"/>
                <a:ea typeface="HGP創英角ｺﾞｼｯｸUB" pitchFamily="50" charset="-128"/>
              </a:rPr>
              <a:t/>
            </a:r>
            <a:br>
              <a:rPr lang="en-US" altLang="ja-JP" sz="1400" dirty="0" smtClean="0">
                <a:solidFill>
                  <a:schemeClr val="tx1">
                    <a:lumMod val="75000"/>
                    <a:lumOff val="25000"/>
                  </a:schemeClr>
                </a:solidFill>
                <a:latin typeface="HGP創英角ｺﾞｼｯｸUB" pitchFamily="50" charset="-128"/>
                <a:ea typeface="HGP創英角ｺﾞｼｯｸUB" pitchFamily="50" charset="-128"/>
              </a:rPr>
            </a:br>
            <a:r>
              <a:rPr lang="ja-JP" altLang="en-US" sz="1400" dirty="0" smtClean="0">
                <a:solidFill>
                  <a:schemeClr val="tx1">
                    <a:lumMod val="75000"/>
                    <a:lumOff val="25000"/>
                  </a:schemeClr>
                </a:solidFill>
                <a:latin typeface="HGP創英角ｺﾞｼｯｸUB" pitchFamily="50" charset="-128"/>
                <a:ea typeface="HGP創英角ｺﾞｼｯｸUB" pitchFamily="50" charset="-128"/>
              </a:rPr>
              <a:t>“週に</a:t>
            </a:r>
            <a:r>
              <a:rPr lang="en-US" altLang="ja-JP" sz="1400" dirty="0" smtClean="0">
                <a:solidFill>
                  <a:schemeClr val="tx1">
                    <a:lumMod val="75000"/>
                    <a:lumOff val="25000"/>
                  </a:schemeClr>
                </a:solidFill>
                <a:latin typeface="HGP創英角ｺﾞｼｯｸUB" pitchFamily="50" charset="-128"/>
                <a:ea typeface="HGP創英角ｺﾞｼｯｸUB" pitchFamily="50" charset="-128"/>
              </a:rPr>
              <a:t>1</a:t>
            </a:r>
            <a:r>
              <a:rPr lang="ja-JP" altLang="en-US" sz="1400" dirty="0" smtClean="0">
                <a:solidFill>
                  <a:schemeClr val="tx1">
                    <a:lumMod val="75000"/>
                    <a:lumOff val="25000"/>
                  </a:schemeClr>
                </a:solidFill>
                <a:latin typeface="HGP創英角ｺﾞｼｯｸUB" pitchFamily="50" charset="-128"/>
                <a:ea typeface="HGP創英角ｺﾞｼｯｸUB" pitchFamily="50" charset="-128"/>
              </a:rPr>
              <a:t>回しか行っていないの</a:t>
            </a:r>
            <a:r>
              <a:rPr lang="en-US" altLang="ja-JP" sz="1400" dirty="0" smtClean="0">
                <a:solidFill>
                  <a:schemeClr val="tx1">
                    <a:lumMod val="75000"/>
                    <a:lumOff val="25000"/>
                  </a:schemeClr>
                </a:solidFill>
                <a:latin typeface="HGP創英角ｺﾞｼｯｸUB" pitchFamily="50" charset="-128"/>
                <a:ea typeface="HGP創英角ｺﾞｼｯｸUB" pitchFamily="50" charset="-128"/>
              </a:rPr>
              <a:t/>
            </a:r>
            <a:br>
              <a:rPr lang="en-US" altLang="ja-JP" sz="1400" dirty="0" smtClean="0">
                <a:solidFill>
                  <a:schemeClr val="tx1">
                    <a:lumMod val="75000"/>
                    <a:lumOff val="25000"/>
                  </a:schemeClr>
                </a:solidFill>
                <a:latin typeface="HGP創英角ｺﾞｼｯｸUB" pitchFamily="50" charset="-128"/>
                <a:ea typeface="HGP創英角ｺﾞｼｯｸUB" pitchFamily="50" charset="-128"/>
              </a:rPr>
            </a:br>
            <a:r>
              <a:rPr lang="ja-JP" altLang="en-US" sz="1400" dirty="0" smtClean="0">
                <a:solidFill>
                  <a:schemeClr val="tx1">
                    <a:lumMod val="75000"/>
                    <a:lumOff val="25000"/>
                  </a:schemeClr>
                </a:solidFill>
                <a:latin typeface="HGP創英角ｺﾞｼｯｸUB" pitchFamily="50" charset="-128"/>
                <a:ea typeface="HGP創英角ｺﾞｼｯｸUB" pitchFamily="50" charset="-128"/>
              </a:rPr>
              <a:t>　に</a:t>
            </a:r>
            <a:r>
              <a:rPr lang="en-US" altLang="ja-JP" sz="1400" dirty="0" smtClean="0">
                <a:solidFill>
                  <a:schemeClr val="tx1">
                    <a:lumMod val="75000"/>
                    <a:lumOff val="25000"/>
                  </a:schemeClr>
                </a:solidFill>
                <a:latin typeface="HGP創英角ｺﾞｼｯｸUB" pitchFamily="50" charset="-128"/>
                <a:ea typeface="HGP創英角ｺﾞｼｯｸUB" pitchFamily="50" charset="-128"/>
              </a:rPr>
              <a:t>2</a:t>
            </a:r>
            <a:r>
              <a:rPr lang="ja-JP" altLang="en-US" sz="1400" dirty="0" smtClean="0">
                <a:solidFill>
                  <a:schemeClr val="tx1">
                    <a:lumMod val="75000"/>
                    <a:lumOff val="25000"/>
                  </a:schemeClr>
                </a:solidFill>
                <a:latin typeface="HGP創英角ｺﾞｼｯｸUB" pitchFamily="50" charset="-128"/>
                <a:ea typeface="HGP創英角ｺﾞｼｯｸUB" pitchFamily="50" charset="-128"/>
              </a:rPr>
              <a:t>回分の請求が来たり・・”</a:t>
            </a:r>
            <a:r>
              <a:rPr lang="en-US" altLang="ja-JP" sz="1400" dirty="0" smtClean="0">
                <a:solidFill>
                  <a:schemeClr val="tx1">
                    <a:lumMod val="75000"/>
                    <a:lumOff val="25000"/>
                  </a:schemeClr>
                </a:solidFill>
                <a:latin typeface="HGP創英角ｺﾞｼｯｸUB" pitchFamily="50" charset="-128"/>
                <a:ea typeface="HGP創英角ｺﾞｼｯｸUB" pitchFamily="50" charset="-128"/>
              </a:rPr>
              <a:t/>
            </a:r>
            <a:br>
              <a:rPr lang="en-US" altLang="ja-JP" sz="1400" dirty="0" smtClean="0">
                <a:solidFill>
                  <a:schemeClr val="tx1">
                    <a:lumMod val="75000"/>
                    <a:lumOff val="25000"/>
                  </a:schemeClr>
                </a:solidFill>
                <a:latin typeface="HGP創英角ｺﾞｼｯｸUB" pitchFamily="50" charset="-128"/>
                <a:ea typeface="HGP創英角ｺﾞｼｯｸUB" pitchFamily="50" charset="-128"/>
              </a:rPr>
            </a:br>
            <a:r>
              <a:rPr lang="ja-JP" altLang="en-US" sz="1400" dirty="0" smtClean="0">
                <a:solidFill>
                  <a:schemeClr val="tx1">
                    <a:lumMod val="75000"/>
                    <a:lumOff val="25000"/>
                  </a:schemeClr>
                </a:solidFill>
                <a:latin typeface="HGP創英角ｺﾞｼｯｸUB" pitchFamily="50" charset="-128"/>
                <a:ea typeface="HGP創英角ｺﾞｼｯｸUB" pitchFamily="50" charset="-128"/>
              </a:rPr>
              <a:t>“右肩なのに左肩になってたり”</a:t>
            </a:r>
            <a:endParaRPr kumimoji="1" lang="ja-JP" altLang="en-US" sz="1400" dirty="0">
              <a:solidFill>
                <a:schemeClr val="tx1">
                  <a:lumMod val="75000"/>
                  <a:lumOff val="25000"/>
                </a:schemeClr>
              </a:solidFill>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3989680634"/>
      </p:ext>
    </p:extLst>
  </p:cSld>
  <p:clrMapOvr>
    <a:masterClrMapping/>
  </p:clrMapOvr>
  <p:timing>
    <p:tnLst>
      <p:par>
        <p:cTn id="1" dur="indefinite" restart="never" nodeType="tmRoot"/>
      </p:par>
    </p:tnLst>
  </p:timing>
</p:sld>
</file>

<file path=ppt/theme/theme1.xml><?xml version="1.0" encoding="utf-8"?>
<a:theme xmlns:a="http://schemas.openxmlformats.org/drawingml/2006/main" name="F_Tool_2_JA_R">
  <a:themeElements>
    <a:clrScheme name="F_Tool_2_JA_R 1">
      <a:dk1>
        <a:srgbClr val="000000"/>
      </a:dk1>
      <a:lt1>
        <a:srgbClr val="FFFFFF"/>
      </a:lt1>
      <a:dk2>
        <a:srgbClr val="000000"/>
      </a:dk2>
      <a:lt2>
        <a:srgbClr val="B1B1AC"/>
      </a:lt2>
      <a:accent1>
        <a:srgbClr val="F8C6C5"/>
      </a:accent1>
      <a:accent2>
        <a:srgbClr val="B22B30"/>
      </a:accent2>
      <a:accent3>
        <a:srgbClr val="FFFFFF"/>
      </a:accent3>
      <a:accent4>
        <a:srgbClr val="000000"/>
      </a:accent4>
      <a:accent5>
        <a:srgbClr val="FBDFDF"/>
      </a:accent5>
      <a:accent6>
        <a:srgbClr val="A1262A"/>
      </a:accent6>
      <a:hlink>
        <a:srgbClr val="105D9C"/>
      </a:hlink>
      <a:folHlink>
        <a:srgbClr val="4B4595"/>
      </a:folHlink>
    </a:clrScheme>
    <a:fontScheme name="F_Tool_2_JA_R">
      <a:majorFont>
        <a:latin typeface="Arial"/>
        <a:ea typeface="ＭＳ Ｐゴシック"/>
        <a:cs typeface=""/>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00"/>
        </a:solidFill>
        <a:ln>
          <a:headEnd/>
          <a:tailEnd/>
        </a:ln>
      </a:spPr>
      <a:bodyPr wrap="none" anchor="ctr"/>
      <a:lstStyle>
        <a:defPPr>
          <a:defRPr sz="1000" dirty="0">
            <a:solidFill>
              <a:schemeClr val="tx1">
                <a:lumMod val="75000"/>
                <a:lumOff val="25000"/>
              </a:schemeClr>
            </a:solidFill>
            <a:latin typeface="HGP創英角ｺﾞｼｯｸUB" pitchFamily="50" charset="-128"/>
            <a:ea typeface="HGP創英角ｺﾞｼｯｸUB" pitchFamily="50" charset="-128"/>
          </a:defRPr>
        </a:defPPr>
      </a:lstStyle>
      <a:style>
        <a:lnRef idx="2">
          <a:schemeClr val="accent3">
            <a:shade val="50000"/>
          </a:schemeClr>
        </a:lnRef>
        <a:fillRef idx="1">
          <a:schemeClr val="accent3"/>
        </a:fillRef>
        <a:effectRef idx="0">
          <a:schemeClr val="accent3"/>
        </a:effectRef>
        <a:fontRef idx="minor">
          <a:schemeClr val="lt1"/>
        </a:fontRef>
      </a:style>
    </a:spDef>
    <a:lnDef>
      <a:spPr bwMode="auto">
        <a:xfrm>
          <a:off x="0" y="0"/>
          <a:ext cx="1" cy="1"/>
        </a:xfrm>
        <a:custGeom>
          <a:avLst/>
          <a:gdLst/>
          <a:ahLst/>
          <a:cxnLst/>
          <a:rect l="0" t="0" r="0" b="0"/>
          <a:pathLst/>
        </a:custGeom>
        <a:gradFill rotWithShape="0">
          <a:gsLst>
            <a:gs pos="0">
              <a:srgbClr val="FFFFFF"/>
            </a:gs>
            <a:gs pos="100000">
              <a:srgbClr val="CACAC7"/>
            </a:gs>
          </a:gsLst>
          <a:lin ang="5400000" scaled="1"/>
        </a:gradFill>
        <a:ln w="9525" cap="flat" cmpd="sng" algn="ctr">
          <a:solidFill>
            <a:srgbClr val="57564F"/>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ctr"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rgbClr val="000000"/>
            </a:solidFill>
            <a:effectLst/>
            <a:latin typeface="ＭＳ Ｐゴシック" charset="-128"/>
            <a:ea typeface="ＭＳ Ｐゴシック" charset="-128"/>
          </a:defRPr>
        </a:defPPr>
      </a:lstStyle>
    </a:lnDef>
  </a:objectDefaults>
  <a:extraClrSchemeLst>
    <a:extraClrScheme>
      <a:clrScheme name="F_Tool_2_JA_R 1">
        <a:dk1>
          <a:srgbClr val="000000"/>
        </a:dk1>
        <a:lt1>
          <a:srgbClr val="FFFFFF"/>
        </a:lt1>
        <a:dk2>
          <a:srgbClr val="000000"/>
        </a:dk2>
        <a:lt2>
          <a:srgbClr val="B1B1AC"/>
        </a:lt2>
        <a:accent1>
          <a:srgbClr val="F8C6C5"/>
        </a:accent1>
        <a:accent2>
          <a:srgbClr val="B22B30"/>
        </a:accent2>
        <a:accent3>
          <a:srgbClr val="FFFFFF"/>
        </a:accent3>
        <a:accent4>
          <a:srgbClr val="000000"/>
        </a:accent4>
        <a:accent5>
          <a:srgbClr val="FBDFDF"/>
        </a:accent5>
        <a:accent6>
          <a:srgbClr val="A1262A"/>
        </a:accent6>
        <a:hlink>
          <a:srgbClr val="105D9C"/>
        </a:hlink>
        <a:folHlink>
          <a:srgbClr val="4B459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553</Words>
  <Application>Microsoft Office PowerPoint</Application>
  <PresentationFormat>画面に合わせる (4:3)</PresentationFormat>
  <Paragraphs>71</Paragraphs>
  <Slides>2</Slides>
  <Notes>2</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F_Tool_2_JA_R</vt:lpstr>
      <vt:lpstr>柔道整復師（接骨院・整骨院）のかかり方</vt:lpstr>
      <vt:lpstr>健康保険を使うときは、ここに注意！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Fujitsu Standard Tool</dc:title>
  <dc:creator/>
  <cp:lastModifiedBy/>
  <cp:revision>0</cp:revision>
  <dcterms:created xsi:type="dcterms:W3CDTF">2005-05-17T00:06:03Z</dcterms:created>
  <dcterms:modified xsi:type="dcterms:W3CDTF">2016-10-12T06:26:29Z</dcterms:modified>
</cp:coreProperties>
</file>