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3" r:id="rId1"/>
    <p:sldMasterId id="2147483739" r:id="rId2"/>
    <p:sldMasterId id="2147483749" r:id="rId3"/>
    <p:sldMasterId id="2147483759" r:id="rId4"/>
    <p:sldMasterId id="2147483769" r:id="rId5"/>
    <p:sldMasterId id="2147483760" r:id="rId6"/>
  </p:sldMasterIdLst>
  <p:notesMasterIdLst>
    <p:notesMasterId r:id="rId12"/>
  </p:notesMasterIdLst>
  <p:handoutMasterIdLst>
    <p:handoutMasterId r:id="rId13"/>
  </p:handoutMasterIdLst>
  <p:sldIdLst>
    <p:sldId id="352" r:id="rId7"/>
    <p:sldId id="329" r:id="rId8"/>
    <p:sldId id="350" r:id="rId9"/>
    <p:sldId id="334" r:id="rId10"/>
    <p:sldId id="335"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pos="5602" userDrawn="1">
          <p15:clr>
            <a:srgbClr val="A4A3A4"/>
          </p15:clr>
        </p15:guide>
        <p15:guide id="4" orient="horz" pos="577" userDrawn="1">
          <p15:clr>
            <a:srgbClr val="A4A3A4"/>
          </p15:clr>
        </p15:guide>
        <p15:guide id="5" orient="horz" pos="2981" userDrawn="1">
          <p15:clr>
            <a:srgbClr val="A4A3A4"/>
          </p15:clr>
        </p15:guide>
        <p15:guide id="6" pos="15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800"/>
    <a:srgbClr val="361B00"/>
    <a:srgbClr val="FFFFFF"/>
    <a:srgbClr val="61D600"/>
    <a:srgbClr val="FFE700"/>
    <a:srgbClr val="00E7EF"/>
    <a:srgbClr val="000000"/>
    <a:srgbClr val="EA0000"/>
    <a:srgbClr val="FF8000"/>
    <a:srgbClr val="D800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126" autoAdjust="0"/>
  </p:normalViewPr>
  <p:slideViewPr>
    <p:cSldViewPr snapToGrid="0">
      <p:cViewPr varScale="1">
        <p:scale>
          <a:sx n="81" d="100"/>
          <a:sy n="81" d="100"/>
        </p:scale>
        <p:origin x="1454" y="53"/>
      </p:cViewPr>
      <p:guideLst>
        <p:guide orient="horz" pos="1620"/>
        <p:guide pos="2880"/>
        <p:guide pos="5602"/>
        <p:guide orient="horz" pos="577"/>
        <p:guide orient="horz" pos="2981"/>
        <p:guide pos="15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75" d="100"/>
          <a:sy n="75" d="100"/>
        </p:scale>
        <p:origin x="2942" y="-22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61361770-CF84-48C2-8710-34DAB79A95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a:extLst>
              <a:ext uri="{FF2B5EF4-FFF2-40B4-BE49-F238E27FC236}">
                <a16:creationId xmlns:a16="http://schemas.microsoft.com/office/drawing/2014/main" id="{6AED8D3B-9082-49AA-B4BC-F3F4425AA7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9ACFA8-1AB5-47AD-8712-789ED582E266}" type="datetimeFigureOut">
              <a:rPr kumimoji="1" lang="ja-JP" altLang="en-US" smtClean="0"/>
              <a:t>2022/9/9</a:t>
            </a:fld>
            <a:endParaRPr kumimoji="1" lang="ja-JP" altLang="en-US"/>
          </a:p>
        </p:txBody>
      </p:sp>
      <p:sp>
        <p:nvSpPr>
          <p:cNvPr id="4" name="フッター プレースホルダー 3">
            <a:extLst>
              <a:ext uri="{FF2B5EF4-FFF2-40B4-BE49-F238E27FC236}">
                <a16:creationId xmlns:a16="http://schemas.microsoft.com/office/drawing/2014/main" id="{5DAB9B36-94C5-4135-B352-9570B260F3E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ja-JP" sz="1000" dirty="0"/>
              <a:t>© 2022 Fujitsu Limited</a:t>
            </a:r>
          </a:p>
        </p:txBody>
      </p:sp>
      <p:sp>
        <p:nvSpPr>
          <p:cNvPr id="5" name="スライド番号プレースホルダー 4">
            <a:extLst>
              <a:ext uri="{FF2B5EF4-FFF2-40B4-BE49-F238E27FC236}">
                <a16:creationId xmlns:a16="http://schemas.microsoft.com/office/drawing/2014/main" id="{91EDE976-DD9F-4E5B-8DD7-50A554BDD8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DA504E-F46D-4C99-BD4A-3BE220F742A8}" type="slidenum">
              <a:rPr kumimoji="1" lang="ja-JP" altLang="en-US" smtClean="0"/>
              <a:t>‹#›</a:t>
            </a:fld>
            <a:endParaRPr kumimoji="1" lang="ja-JP" altLang="en-US"/>
          </a:p>
        </p:txBody>
      </p:sp>
      <p:pic>
        <p:nvPicPr>
          <p:cNvPr id="8" name="SD_FUJITSU-RESTRICTED">
            <a:extLst>
              <a:ext uri="{FF2B5EF4-FFF2-40B4-BE49-F238E27FC236}">
                <a16:creationId xmlns:a16="http://schemas.microsoft.com/office/drawing/2014/main" id="{7CF757A3-FD9C-4FF8-A223-D3AF53631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 y="53975"/>
            <a:ext cx="1292691" cy="166263"/>
          </a:xfrm>
          <a:prstGeom prst="rect">
            <a:avLst/>
          </a:prstGeom>
        </p:spPr>
      </p:pic>
    </p:spTree>
    <p:extLst>
      <p:ext uri="{BB962C8B-B14F-4D97-AF65-F5344CB8AC3E}">
        <p14:creationId xmlns:p14="http://schemas.microsoft.com/office/powerpoint/2010/main" val="955941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n-lt"/>
              </a:defRPr>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n-lt"/>
              </a:defRPr>
            </a:lvl1pPr>
          </a:lstStyle>
          <a:p>
            <a:fld id="{49E156C8-D1E6-4437-B817-0C57EC289493}" type="datetimeFigureOut">
              <a:rPr kumimoji="1" lang="ja-JP" altLang="en-US" smtClean="0"/>
              <a:pPr/>
              <a:t>2022/9/9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en-US" altLang="ja-JP" dirty="0"/>
              <a:t>Headline</a:t>
            </a:r>
            <a:endParaRPr kumimoji="1" lang="ja-JP" altLang="en-US" dirty="0"/>
          </a:p>
          <a:p>
            <a:pPr lvl="1"/>
            <a:r>
              <a:rPr kumimoji="1" lang="en-US" altLang="ja-JP" dirty="0"/>
              <a:t>1st subhead</a:t>
            </a:r>
            <a:endParaRPr kumimoji="1" lang="ja-JP" altLang="en-US" dirty="0"/>
          </a:p>
          <a:p>
            <a:pPr lvl="2"/>
            <a:r>
              <a:rPr kumimoji="1" lang="en-US" altLang="ja-JP" dirty="0"/>
              <a:t>2nd subhead</a:t>
            </a:r>
            <a:endParaRPr kumimoji="1" lang="ja-JP" altLang="en-US" dirty="0"/>
          </a:p>
          <a:p>
            <a:pPr lvl="3"/>
            <a:r>
              <a:rPr kumimoji="1" lang="en-US" altLang="ja-JP" dirty="0"/>
              <a:t>Text</a:t>
            </a:r>
          </a:p>
          <a:p>
            <a:pPr lvl="4"/>
            <a:r>
              <a:rPr kumimoji="1" lang="en-US" altLang="ja-JP" dirty="0"/>
              <a:t>Text</a:t>
            </a:r>
            <a:endParaRPr kumimoji="1" lang="ja-JP" altLang="en-US" dirty="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mn-lt"/>
              </a:defRPr>
            </a:lvl1pPr>
          </a:lstStyle>
          <a:p>
            <a:r>
              <a:rPr kumimoji="1" lang="en-US" altLang="ja-JP" dirty="0"/>
              <a:t>© 2022 Fujitsu Limited</a:t>
            </a:r>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atin typeface="+mn-lt"/>
              </a:defRPr>
            </a:lvl1pPr>
          </a:lstStyle>
          <a:p>
            <a:fld id="{C0644275-5C74-4E59-8F01-9B0DD8D2F6FE}" type="slidenum">
              <a:rPr kumimoji="1" lang="ja-JP" altLang="en-US" smtClean="0"/>
              <a:pPr/>
              <a:t>‹#›</a:t>
            </a:fld>
            <a:endParaRPr kumimoji="1" lang="ja-JP" altLang="en-US"/>
          </a:p>
        </p:txBody>
      </p:sp>
      <p:pic>
        <p:nvPicPr>
          <p:cNvPr id="10" name="SD_FUJITSU-RESTRICTED">
            <a:extLst>
              <a:ext uri="{FF2B5EF4-FFF2-40B4-BE49-F238E27FC236}">
                <a16:creationId xmlns:a16="http://schemas.microsoft.com/office/drawing/2014/main" id="{7A42E24C-C5A7-4620-9D2B-403FD43D2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75" y="53975"/>
            <a:ext cx="1292691" cy="166263"/>
          </a:xfrm>
          <a:prstGeom prst="rect">
            <a:avLst/>
          </a:prstGeom>
        </p:spPr>
      </p:pic>
    </p:spTree>
    <p:extLst>
      <p:ext uri="{BB962C8B-B14F-4D97-AF65-F5344CB8AC3E}">
        <p14:creationId xmlns:p14="http://schemas.microsoft.com/office/powerpoint/2010/main" val="2664097101"/>
      </p:ext>
    </p:extLst>
  </p:cSld>
  <p:clrMap bg1="lt1" tx1="dk1" bg2="lt2" tx2="dk2" accent1="accent1" accent2="accent2" accent3="accent3" accent4="accent4" accent5="accent5" accent6="accent6" hlink="hlink" folHlink="folHlink"/>
  <p:hf hdr="0" dt="0"/>
  <p:notesStyle>
    <a:lvl1pPr marL="0" algn="l" defTabSz="685800" rtl="0" eaLnBrk="1" latinLnBrk="0" hangingPunct="1">
      <a:defRPr kumimoji="1" sz="900" kern="1200">
        <a:solidFill>
          <a:schemeClr val="tx1"/>
        </a:solidFill>
        <a:latin typeface="+mn-lt"/>
        <a:ea typeface="+mn-ea"/>
        <a:cs typeface="+mn-cs"/>
      </a:defRPr>
    </a:lvl1pPr>
    <a:lvl2pPr marL="342900" algn="l" defTabSz="685800" rtl="0" eaLnBrk="1" latinLnBrk="0" hangingPunct="1">
      <a:defRPr kumimoji="1" sz="900" kern="1200">
        <a:solidFill>
          <a:schemeClr val="tx1"/>
        </a:solidFill>
        <a:latin typeface="+mn-lt"/>
        <a:ea typeface="+mn-ea"/>
        <a:cs typeface="+mn-cs"/>
      </a:defRPr>
    </a:lvl2pPr>
    <a:lvl3pPr marL="685800" algn="l" defTabSz="685800" rtl="0" eaLnBrk="1" latinLnBrk="0" hangingPunct="1">
      <a:defRPr kumimoji="1" sz="900" kern="1200">
        <a:solidFill>
          <a:schemeClr val="tx1"/>
        </a:solidFill>
        <a:latin typeface="+mn-lt"/>
        <a:ea typeface="+mn-ea"/>
        <a:cs typeface="+mn-cs"/>
      </a:defRPr>
    </a:lvl3pPr>
    <a:lvl4pPr marL="1028700" algn="l" defTabSz="685800" rtl="0" eaLnBrk="1" latinLnBrk="0" hangingPunct="1">
      <a:defRPr kumimoji="1" sz="900" kern="1200">
        <a:solidFill>
          <a:schemeClr val="tx1"/>
        </a:solidFill>
        <a:latin typeface="+mn-lt"/>
        <a:ea typeface="+mn-ea"/>
        <a:cs typeface="+mn-cs"/>
      </a:defRPr>
    </a:lvl4pPr>
    <a:lvl5pPr marL="1371600" algn="l" defTabSz="685800" rtl="0" eaLnBrk="1" latinLnBrk="0" hangingPunct="1">
      <a:defRPr kumimoji="1" sz="900" kern="1200">
        <a:solidFill>
          <a:schemeClr val="tx1"/>
        </a:solidFill>
        <a:latin typeface="+mn-lt"/>
        <a:ea typeface="+mn-ea"/>
        <a:cs typeface="+mn-cs"/>
      </a:defRPr>
    </a:lvl5pPr>
    <a:lvl6pPr marL="1714500" algn="l" defTabSz="685800" rtl="0" eaLnBrk="1" latinLnBrk="0" hangingPunct="1">
      <a:defRPr kumimoji="1" sz="900" kern="1200">
        <a:solidFill>
          <a:schemeClr val="tx1"/>
        </a:solidFill>
        <a:latin typeface="+mn-lt"/>
        <a:ea typeface="+mn-ea"/>
        <a:cs typeface="+mn-cs"/>
      </a:defRPr>
    </a:lvl6pPr>
    <a:lvl7pPr marL="2057400" algn="l" defTabSz="685800" rtl="0" eaLnBrk="1" latinLnBrk="0" hangingPunct="1">
      <a:defRPr kumimoji="1" sz="900" kern="1200">
        <a:solidFill>
          <a:schemeClr val="tx1"/>
        </a:solidFill>
        <a:latin typeface="+mn-lt"/>
        <a:ea typeface="+mn-ea"/>
        <a:cs typeface="+mn-cs"/>
      </a:defRPr>
    </a:lvl7pPr>
    <a:lvl8pPr marL="2400300" algn="l" defTabSz="685800" rtl="0" eaLnBrk="1" latinLnBrk="0" hangingPunct="1">
      <a:defRPr kumimoji="1" sz="900" kern="1200">
        <a:solidFill>
          <a:schemeClr val="tx1"/>
        </a:solidFill>
        <a:latin typeface="+mn-lt"/>
        <a:ea typeface="+mn-ea"/>
        <a:cs typeface="+mn-cs"/>
      </a:defRPr>
    </a:lvl8pPr>
    <a:lvl9pPr marL="2743200" algn="l" defTabSz="685800"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dirty="0"/>
              <a:t>Copyright 2021 FUJITSU LIMITED</a:t>
            </a:r>
            <a:endParaRPr kumimoji="1" lang="ja-JP" altLang="en-US"/>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1</a:t>
            </a:fld>
            <a:endParaRPr kumimoji="1" lang="ja-JP" altLang="en-US"/>
          </a:p>
        </p:txBody>
      </p:sp>
    </p:spTree>
    <p:extLst>
      <p:ext uri="{BB962C8B-B14F-4D97-AF65-F5344CB8AC3E}">
        <p14:creationId xmlns:p14="http://schemas.microsoft.com/office/powerpoint/2010/main" val="256159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富士通健保加入者の健康情報システムであるヘルスアップ</a:t>
            </a:r>
            <a:r>
              <a:rPr kumimoji="1" lang="en-US" altLang="ja-JP" dirty="0"/>
              <a:t>F</a:t>
            </a:r>
            <a:r>
              <a:rPr kumimoji="1" lang="ja-JP" altLang="en-US" dirty="0"/>
              <a:t>＠</a:t>
            </a:r>
            <a:r>
              <a:rPr kumimoji="1" lang="en-US" altLang="ja-JP" dirty="0" err="1"/>
              <a:t>mily</a:t>
            </a:r>
            <a:r>
              <a:rPr kumimoji="1" lang="ja-JP" altLang="en-US" dirty="0"/>
              <a:t>アプリについてご紹介します。</a:t>
            </a:r>
            <a:endParaRPr kumimoji="1" lang="en-US" altLang="ja-JP" dirty="0"/>
          </a:p>
          <a:p>
            <a:endParaRPr kumimoji="1" lang="en-US" altLang="ja-JP" dirty="0"/>
          </a:p>
          <a:p>
            <a:r>
              <a:rPr kumimoji="1" lang="ja-JP" altLang="en-US" dirty="0"/>
              <a:t>アプリでできる主なサービスを紹介します。</a:t>
            </a:r>
            <a:endParaRPr kumimoji="1" lang="en-US" altLang="ja-JP" dirty="0"/>
          </a:p>
          <a:p>
            <a:endParaRPr kumimoji="1" lang="en-US" altLang="ja-JP" dirty="0"/>
          </a:p>
          <a:p>
            <a:r>
              <a:rPr kumimoji="1" lang="ja-JP" altLang="en-US" dirty="0"/>
              <a:t>①健診結果の確認</a:t>
            </a:r>
            <a:endParaRPr kumimoji="1" lang="en-US" altLang="ja-JP" dirty="0"/>
          </a:p>
          <a:p>
            <a:r>
              <a:rPr kumimoji="1" lang="ja-JP" altLang="en-US" dirty="0"/>
              <a:t>　　パソコンが無くても、急病時など、いつでもどこでも気軽に、過去の分も含めて健診結果を確認することができます。</a:t>
            </a:r>
            <a:endParaRPr kumimoji="1" lang="en-US" altLang="ja-JP" dirty="0"/>
          </a:p>
          <a:p>
            <a:r>
              <a:rPr kumimoji="1" lang="ja-JP" altLang="en-US" dirty="0"/>
              <a:t>　　右側に画面イメージを載せています。</a:t>
            </a:r>
            <a:endParaRPr kumimoji="1" lang="en-US" altLang="ja-JP" dirty="0"/>
          </a:p>
          <a:p>
            <a:r>
              <a:rPr kumimoji="1" lang="ja-JP" altLang="en-US" dirty="0"/>
              <a:t>　　</a:t>
            </a:r>
            <a:endParaRPr kumimoji="1" lang="en-US" altLang="ja-JP" dirty="0"/>
          </a:p>
          <a:p>
            <a:r>
              <a:rPr kumimoji="1" lang="ja-JP" altLang="en-US" b="0" i="0" dirty="0">
                <a:solidFill>
                  <a:srgbClr val="333333"/>
                </a:solidFill>
                <a:effectLst/>
                <a:latin typeface="メイリオ" panose="020B0604030504040204" pitchFamily="50" charset="-128"/>
                <a:ea typeface="メイリオ" panose="020B0604030504040204" pitchFamily="50" charset="-128"/>
              </a:rPr>
              <a:t>②健康相談</a:t>
            </a:r>
            <a:endParaRPr kumimoji="1" lang="en-US" altLang="ja-JP" b="0" i="0" dirty="0">
              <a:solidFill>
                <a:srgbClr val="333333"/>
              </a:solidFill>
              <a:effectLst/>
              <a:latin typeface="メイリオ" panose="020B0604030504040204" pitchFamily="50" charset="-128"/>
              <a:ea typeface="メイリオ" panose="020B0604030504040204" pitchFamily="50" charset="-128"/>
            </a:endParaRPr>
          </a:p>
          <a:p>
            <a:r>
              <a:rPr kumimoji="1" lang="ja-JP" altLang="en-US" b="0" i="0" dirty="0">
                <a:solidFill>
                  <a:srgbClr val="333333"/>
                </a:solidFill>
                <a:effectLst/>
                <a:latin typeface="メイリオ" panose="020B0604030504040204" pitchFamily="50" charset="-128"/>
                <a:ea typeface="メイリオ" panose="020B0604030504040204" pitchFamily="50" charset="-128"/>
              </a:rPr>
              <a:t>　　電話やメール、チャットで健康相談、メンタルヘルスの対応も行っています。プライバシーは厳守されますので</a:t>
            </a:r>
            <a:endParaRPr kumimoji="1" lang="en-US" altLang="ja-JP" b="0" i="0" dirty="0">
              <a:solidFill>
                <a:srgbClr val="333333"/>
              </a:solidFill>
              <a:effectLst/>
              <a:latin typeface="メイリオ" panose="020B0604030504040204" pitchFamily="50" charset="-128"/>
              <a:ea typeface="メイリオ" panose="020B0604030504040204" pitchFamily="50" charset="-128"/>
            </a:endParaRPr>
          </a:p>
          <a:p>
            <a:r>
              <a:rPr kumimoji="1" lang="ja-JP" altLang="en-US" b="0" i="0" dirty="0">
                <a:solidFill>
                  <a:srgbClr val="333333"/>
                </a:solidFill>
                <a:effectLst/>
                <a:latin typeface="メイリオ" panose="020B0604030504040204" pitchFamily="50" charset="-128"/>
                <a:ea typeface="メイリオ" panose="020B0604030504040204" pitchFamily="50" charset="-128"/>
              </a:rPr>
              <a:t>　　安心してご利用ください。</a:t>
            </a:r>
            <a:endParaRPr kumimoji="1" lang="en-US" altLang="ja-JP" b="0" i="0" dirty="0">
              <a:solidFill>
                <a:srgbClr val="333333"/>
              </a:solidFill>
              <a:effectLst/>
              <a:latin typeface="メイリオ" panose="020B0604030504040204" pitchFamily="50" charset="-128"/>
              <a:ea typeface="メイリオ" panose="020B0604030504040204" pitchFamily="50" charset="-128"/>
            </a:endParaRPr>
          </a:p>
          <a:p>
            <a:r>
              <a:rPr kumimoji="1" lang="ja-JP" altLang="en-US" dirty="0"/>
              <a:t>   （右側の画面にて）画面を下にスクロールしていただくと、健康ニュースが掲載されています。</a:t>
            </a:r>
            <a:endParaRPr kumimoji="1" lang="en-US" altLang="ja-JP" dirty="0"/>
          </a:p>
          <a:p>
            <a:r>
              <a:rPr kumimoji="1" lang="ja-JP" altLang="en-US" dirty="0"/>
              <a:t>　　健康ニュースは毎月</a:t>
            </a:r>
            <a:r>
              <a:rPr kumimoji="1" lang="en-US" altLang="ja-JP" dirty="0"/>
              <a:t>1</a:t>
            </a:r>
            <a:r>
              <a:rPr kumimoji="1" lang="ja-JP" altLang="en-US" dirty="0"/>
              <a:t>回更新され、診療科目や季節の話題などからバックナンバーを閲覧することができます。</a:t>
            </a:r>
            <a:endParaRPr kumimoji="1" lang="en-US" altLang="ja-JP" dirty="0"/>
          </a:p>
          <a:p>
            <a:endParaRPr kumimoji="1" lang="en-US" altLang="ja-JP" b="0" i="0" dirty="0">
              <a:solidFill>
                <a:srgbClr val="333333"/>
              </a:solidFill>
              <a:effectLst/>
              <a:latin typeface="メイリオ" panose="020B0604030504040204" pitchFamily="50" charset="-128"/>
              <a:ea typeface="メイリオ" panose="020B0604030504040204" pitchFamily="50" charset="-128"/>
            </a:endParaRPr>
          </a:p>
          <a:p>
            <a:r>
              <a:rPr kumimoji="1" lang="ja-JP" altLang="en-US" b="0" i="0" dirty="0">
                <a:solidFill>
                  <a:srgbClr val="333333"/>
                </a:solidFill>
                <a:effectLst/>
                <a:latin typeface="メイリオ" panose="020B0604030504040204" pitchFamily="50" charset="-128"/>
                <a:ea typeface="メイリオ" panose="020B0604030504040204" pitchFamily="50" charset="-128"/>
              </a:rPr>
              <a:t>③日々のライフログの記録</a:t>
            </a:r>
            <a:endParaRPr kumimoji="1" lang="en-US" altLang="ja-JP" b="0" i="0" dirty="0">
              <a:solidFill>
                <a:srgbClr val="333333"/>
              </a:solidFill>
              <a:effectLst/>
              <a:latin typeface="メイリオ" panose="020B0604030504040204" pitchFamily="50" charset="-128"/>
              <a:ea typeface="メイリオ" panose="020B0604030504040204" pitchFamily="50" charset="-128"/>
            </a:endParaRPr>
          </a:p>
          <a:p>
            <a:r>
              <a:rPr kumimoji="1" lang="ja-JP" altLang="en-US" b="0" i="0" dirty="0">
                <a:solidFill>
                  <a:srgbClr val="333333"/>
                </a:solidFill>
                <a:effectLst/>
                <a:latin typeface="メイリオ" panose="020B0604030504040204" pitchFamily="50" charset="-128"/>
                <a:ea typeface="メイリオ" panose="020B0604030504040204" pitchFamily="50" charset="-128"/>
              </a:rPr>
              <a:t>　　</a:t>
            </a:r>
            <a:r>
              <a:rPr kumimoji="1" lang="en-US" altLang="ja-JP" b="0" i="0" dirty="0">
                <a:solidFill>
                  <a:srgbClr val="333333"/>
                </a:solidFill>
                <a:effectLst/>
                <a:latin typeface="メイリオ" panose="020B0604030504040204" pitchFamily="50" charset="-128"/>
                <a:ea typeface="メイリオ" panose="020B0604030504040204" pitchFamily="50" charset="-128"/>
              </a:rPr>
              <a:t>Fitbit</a:t>
            </a:r>
            <a:r>
              <a:rPr kumimoji="1" lang="ja-JP" altLang="en-US" b="0" i="0" dirty="0">
                <a:solidFill>
                  <a:srgbClr val="333333"/>
                </a:solidFill>
                <a:effectLst/>
                <a:latin typeface="メイリオ" panose="020B0604030504040204" pitchFamily="50" charset="-128"/>
                <a:ea typeface="メイリオ" panose="020B0604030504040204" pitchFamily="50" charset="-128"/>
              </a:rPr>
              <a:t>との連携ができます。</a:t>
            </a:r>
            <a:endParaRPr kumimoji="1" lang="en-US" altLang="ja-JP" b="0" i="0" dirty="0">
              <a:solidFill>
                <a:srgbClr val="333333"/>
              </a:solidFill>
              <a:effectLst/>
              <a:latin typeface="メイリオ" panose="020B0604030504040204" pitchFamily="50" charset="-128"/>
              <a:ea typeface="メイリオ" panose="020B0604030504040204" pitchFamily="50" charset="-128"/>
            </a:endParaRPr>
          </a:p>
          <a:p>
            <a:r>
              <a:rPr kumimoji="1" lang="ja-JP" altLang="en-US" b="0" i="0" dirty="0">
                <a:solidFill>
                  <a:srgbClr val="333333"/>
                </a:solidFill>
                <a:effectLst/>
                <a:latin typeface="メイリオ" panose="020B0604030504040204" pitchFamily="50" charset="-128"/>
                <a:ea typeface="メイリオ" panose="020B0604030504040204" pitchFamily="50" charset="-128"/>
              </a:rPr>
              <a:t>　　歩数や脈拍などのヘルスデータ日記をつけることで、自らの体調変化に気づきやすくなります。</a:t>
            </a:r>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2</a:t>
            </a:fld>
            <a:endParaRPr kumimoji="1" lang="ja-JP" altLang="en-US"/>
          </a:p>
        </p:txBody>
      </p:sp>
    </p:spTree>
    <p:extLst>
      <p:ext uri="{BB962C8B-B14F-4D97-AF65-F5344CB8AC3E}">
        <p14:creationId xmlns:p14="http://schemas.microsoft.com/office/powerpoint/2010/main" val="190376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④医療費のお知らせ</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a:t>　医療費や保険給付金、ジェネリックに切り替えた場合に軽減できる金額を通知するサービスも</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a:t>　あります。</a:t>
            </a:r>
            <a:endParaRPr kumimoji="1" lang="en-US" altLang="ja-JP" dirty="0"/>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dirty="0"/>
              <a:t>⑤予防歯科医院検索</a:t>
            </a:r>
            <a:endParaRPr kumimoji="1" lang="en-US" altLang="ja-JP" dirty="0"/>
          </a:p>
          <a:p>
            <a:r>
              <a:rPr kumimoji="1" lang="ja-JP" altLang="en-US" dirty="0"/>
              <a:t>　予防歯科医院は、歯を削って詰める治療を主体とするのではなく、虫歯や歯周病の原因やリスクを調べ</a:t>
            </a:r>
            <a:endParaRPr kumimoji="1" lang="en-US" altLang="ja-JP" dirty="0"/>
          </a:p>
          <a:p>
            <a:r>
              <a:rPr kumimoji="1" lang="ja-JP" altLang="en-US" dirty="0"/>
              <a:t>　発症を未然に防止し、口の健康を管理する歯科医院のことです。</a:t>
            </a:r>
            <a:endParaRPr kumimoji="1" lang="en-US" altLang="ja-JP" dirty="0"/>
          </a:p>
          <a:p>
            <a:r>
              <a:rPr kumimoji="1" lang="ja-JP" altLang="en-US" dirty="0"/>
              <a:t>　自宅近くの予防歯科医院を検索することができます。</a:t>
            </a:r>
            <a:endParaRPr kumimoji="1" lang="en-US" altLang="ja-JP" dirty="0"/>
          </a:p>
          <a:p>
            <a:endParaRPr kumimoji="1" lang="en-US" altLang="ja-JP" dirty="0"/>
          </a:p>
          <a:p>
            <a:r>
              <a:rPr kumimoji="1" lang="ja-JP" altLang="en-US" dirty="0"/>
              <a:t>⑥巡回健診予約</a:t>
            </a:r>
            <a:endParaRPr kumimoji="1" lang="en-US" altLang="ja-JP" dirty="0"/>
          </a:p>
          <a:p>
            <a:r>
              <a:rPr kumimoji="1" lang="ja-JP" altLang="en-US" dirty="0"/>
              <a:t>　対象者は社員ではありませんが、女性専用・被扶養者（配偶者</a:t>
            </a:r>
            <a:r>
              <a:rPr kumimoji="1" lang="en-US" altLang="ja-JP" dirty="0"/>
              <a:t>/</a:t>
            </a:r>
            <a:r>
              <a:rPr kumimoji="1" lang="ja-JP" altLang="en-US" dirty="0"/>
              <a:t>家族向け）の予約サイトです。</a:t>
            </a:r>
            <a:endParaRPr kumimoji="1" lang="en-US" altLang="ja-JP" dirty="0"/>
          </a:p>
          <a:p>
            <a:r>
              <a:rPr kumimoji="1" lang="ja-JP" altLang="en-US" dirty="0"/>
              <a:t>　自宅近くの受診会場を検索、予約することができます。</a:t>
            </a:r>
            <a:endParaRPr kumimoji="1" lang="en-US" altLang="ja-JP" dirty="0"/>
          </a:p>
          <a:p>
            <a:r>
              <a:rPr kumimoji="1" lang="ja-JP" altLang="en-US" dirty="0"/>
              <a:t>　富士通健保加入者であれば、サービスを利用できますので、ご家族にもアプリを紹介していただけると幸いです。</a:t>
            </a:r>
            <a:endParaRPr kumimoji="1" lang="en-US" altLang="ja-JP" dirty="0"/>
          </a:p>
          <a:p>
            <a:endParaRPr kumimoji="1" lang="en-US" altLang="ja-JP" dirty="0"/>
          </a:p>
          <a:p>
            <a:r>
              <a:rPr kumimoji="1" lang="ja-JP" altLang="en-US" dirty="0"/>
              <a:t>その他にも、健診結果の肝機能や中性脂肪等をレーザーチャートで確認できて、</a:t>
            </a:r>
            <a:endParaRPr kumimoji="1" lang="en-US" altLang="ja-JP" dirty="0"/>
          </a:p>
          <a:p>
            <a:r>
              <a:rPr kumimoji="1" lang="ja-JP" altLang="en-US" dirty="0"/>
              <a:t>一目で異常なしなのか、要治療なのか分かるサービスもあります。</a:t>
            </a:r>
            <a:endParaRPr kumimoji="1" lang="en-US" altLang="ja-JP" dirty="0"/>
          </a:p>
          <a:p>
            <a:endParaRPr kumimoji="1" lang="en-US" altLang="ja-JP" dirty="0"/>
          </a:p>
          <a:p>
            <a:r>
              <a:rPr kumimoji="1" lang="ja-JP" altLang="en-US" dirty="0"/>
              <a:t>まずは、ヘルスアップ</a:t>
            </a:r>
            <a:r>
              <a:rPr kumimoji="1" lang="en-US" altLang="ja-JP" dirty="0"/>
              <a:t>F</a:t>
            </a:r>
            <a:r>
              <a:rPr kumimoji="1" lang="ja-JP" altLang="en-US" dirty="0"/>
              <a:t>＠</a:t>
            </a:r>
            <a:r>
              <a:rPr kumimoji="1" lang="en-US" altLang="ja-JP" dirty="0" err="1"/>
              <a:t>mily</a:t>
            </a:r>
            <a:r>
              <a:rPr kumimoji="1" lang="ja-JP" altLang="en-US" dirty="0"/>
              <a:t>をより身近な環境にすることで健康意識向上への一歩となりますので、</a:t>
            </a:r>
            <a:endParaRPr kumimoji="1" lang="en-US" altLang="ja-JP" dirty="0"/>
          </a:p>
          <a:p>
            <a:r>
              <a:rPr kumimoji="1" lang="ja-JP" altLang="en-US" dirty="0"/>
              <a:t>ぜひインストールをお願いします。</a:t>
            </a:r>
            <a:endParaRPr kumimoji="1" lang="en-US" altLang="ja-JP" dirty="0"/>
          </a:p>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3</a:t>
            </a:fld>
            <a:endParaRPr kumimoji="1" lang="ja-JP" altLang="en-US"/>
          </a:p>
        </p:txBody>
      </p:sp>
    </p:spTree>
    <p:extLst>
      <p:ext uri="{BB962C8B-B14F-4D97-AF65-F5344CB8AC3E}">
        <p14:creationId xmlns:p14="http://schemas.microsoft.com/office/powerpoint/2010/main" val="2945502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最後に、アプリのインストールと、問い合わせ先をご紹介します。</a:t>
            </a:r>
            <a:endParaRPr kumimoji="1" lang="en-US" altLang="ja-JP" dirty="0"/>
          </a:p>
          <a:p>
            <a:endParaRPr kumimoji="1" lang="en-US" altLang="ja-JP" dirty="0"/>
          </a:p>
          <a:p>
            <a:r>
              <a:rPr kumimoji="1" lang="ja-JP" altLang="en-US" dirty="0"/>
              <a:t>ご紹介したサービスを利用するには、アプリインストール後に、ログインをしていただく必要があります。</a:t>
            </a:r>
            <a:endParaRPr kumimoji="1" lang="en-US" altLang="ja-JP" dirty="0"/>
          </a:p>
          <a:p>
            <a:r>
              <a:rPr kumimoji="1" lang="ja-JP" altLang="en-US" dirty="0"/>
              <a:t>ログイン方法が分からない場合は、ヘルスアップ</a:t>
            </a:r>
            <a:r>
              <a:rPr kumimoji="1" lang="en-US" altLang="ja-JP" dirty="0"/>
              <a:t>F</a:t>
            </a:r>
            <a:r>
              <a:rPr kumimoji="1" lang="ja-JP" altLang="en-US" dirty="0"/>
              <a:t>＠</a:t>
            </a:r>
            <a:r>
              <a:rPr kumimoji="1" lang="en-US" altLang="ja-JP" dirty="0" err="1"/>
              <a:t>mily</a:t>
            </a:r>
            <a:r>
              <a:rPr kumimoji="1" lang="ja-JP" altLang="en-US" dirty="0"/>
              <a:t>コンタクトセンターへお問い合わせいただくか、</a:t>
            </a:r>
            <a:endParaRPr kumimoji="1" lang="en-US" altLang="ja-JP" dirty="0"/>
          </a:p>
          <a:p>
            <a:r>
              <a:rPr kumimoji="1" lang="ja-JP" altLang="en-US" dirty="0"/>
              <a:t>富士通健保のホームページをご覧ください。</a:t>
            </a:r>
            <a:endParaRPr kumimoji="1" lang="en-US" altLang="ja-JP" dirty="0"/>
          </a:p>
          <a:p>
            <a:endParaRPr kumimoji="1" lang="en-US" altLang="ja-JP" dirty="0"/>
          </a:p>
          <a:p>
            <a:r>
              <a:rPr kumimoji="1" lang="ja-JP" altLang="en-US" dirty="0"/>
              <a:t>以上</a:t>
            </a:r>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4</a:t>
            </a:fld>
            <a:endParaRPr kumimoji="1" lang="ja-JP" altLang="en-US"/>
          </a:p>
        </p:txBody>
      </p:sp>
    </p:spTree>
    <p:extLst>
      <p:ext uri="{BB962C8B-B14F-4D97-AF65-F5344CB8AC3E}">
        <p14:creationId xmlns:p14="http://schemas.microsoft.com/office/powerpoint/2010/main" val="294850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kumimoji="1" lang="en-US" altLang="ja-JP" dirty="0"/>
              <a:t>© 2022 Fujitsu Limited</a:t>
            </a:r>
            <a:endParaRPr kumimoji="1" lang="ja-JP" altLang="en-US" dirty="0"/>
          </a:p>
        </p:txBody>
      </p:sp>
      <p:sp>
        <p:nvSpPr>
          <p:cNvPr id="5" name="スライド番号プレースホルダー 4"/>
          <p:cNvSpPr>
            <a:spLocks noGrp="1"/>
          </p:cNvSpPr>
          <p:nvPr>
            <p:ph type="sldNum" sz="quarter" idx="5"/>
          </p:nvPr>
        </p:nvSpPr>
        <p:spPr/>
        <p:txBody>
          <a:bodyPr/>
          <a:lstStyle/>
          <a:p>
            <a:fld id="{C0644275-5C74-4E59-8F01-9B0DD8D2F6FE}" type="slidenum">
              <a:rPr kumimoji="1" lang="ja-JP" altLang="en-US" smtClean="0"/>
              <a:pPr/>
              <a:t>5</a:t>
            </a:fld>
            <a:endParaRPr kumimoji="1" lang="ja-JP" altLang="en-US"/>
          </a:p>
        </p:txBody>
      </p:sp>
    </p:spTree>
    <p:extLst>
      <p:ext uri="{BB962C8B-B14F-4D97-AF65-F5344CB8AC3E}">
        <p14:creationId xmlns:p14="http://schemas.microsoft.com/office/powerpoint/2010/main" val="647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Master">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5692AF0-2E90-4E8E-8159-82825E6818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gray">
          <a:xfrm>
            <a:off x="6601333" y="0"/>
            <a:ext cx="2542667" cy="5143499"/>
          </a:xfrm>
          <a:prstGeom prst="rect">
            <a:avLst/>
          </a:prstGeom>
        </p:spPr>
      </p:pic>
      <p:sp>
        <p:nvSpPr>
          <p:cNvPr id="2" name="Title 1"/>
          <p:cNvSpPr>
            <a:spLocks noGrp="1"/>
          </p:cNvSpPr>
          <p:nvPr>
            <p:ph type="ctrTitle" hasCustomPrompt="1"/>
          </p:nvPr>
        </p:nvSpPr>
        <p:spPr bwMode="gray">
          <a:xfrm>
            <a:off x="240625" y="1116000"/>
            <a:ext cx="4748400" cy="1440000"/>
          </a:xfrm>
        </p:spPr>
        <p:txBody>
          <a:bodyPr anchor="b">
            <a:noAutofit/>
          </a:bodyPr>
          <a:lstStyle>
            <a:lvl1pPr algn="l">
              <a:defRPr sz="3200">
                <a:solidFill>
                  <a:schemeClr val="tx1"/>
                </a:solidFill>
              </a:defRPr>
            </a:lvl1pPr>
          </a:lstStyle>
          <a:p>
            <a:r>
              <a:rPr lang="ja-JP" altLang="en-US" dirty="0"/>
              <a:t>タイトルを入力</a:t>
            </a:r>
            <a:endParaRPr lang="en-US" dirty="0"/>
          </a:p>
        </p:txBody>
      </p:sp>
      <p:sp>
        <p:nvSpPr>
          <p:cNvPr id="3" name="Subtitle 2"/>
          <p:cNvSpPr>
            <a:spLocks noGrp="1"/>
          </p:cNvSpPr>
          <p:nvPr>
            <p:ph type="subTitle" idx="1" hasCustomPrompt="1"/>
          </p:nvPr>
        </p:nvSpPr>
        <p:spPr bwMode="gray">
          <a:xfrm>
            <a:off x="240625" y="3067200"/>
            <a:ext cx="4748400" cy="1260000"/>
          </a:xfrm>
        </p:spPr>
        <p:txBody>
          <a:bodyPr anchor="t" anchorCtr="0">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pic>
        <p:nvPicPr>
          <p:cNvPr id="20" name="図 19">
            <a:extLst>
              <a:ext uri="{FF2B5EF4-FFF2-40B4-BE49-F238E27FC236}">
                <a16:creationId xmlns:a16="http://schemas.microsoft.com/office/drawing/2014/main" id="{943DCFA9-F6CE-4F0F-B3EE-23D84F3C6F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5162716" y="1350838"/>
            <a:ext cx="3142800" cy="2442021"/>
          </a:xfrm>
          <a:prstGeom prst="rect">
            <a:avLst/>
          </a:prstGeom>
        </p:spPr>
      </p:pic>
      <p:grpSp>
        <p:nvGrpSpPr>
          <p:cNvPr id="23" name="Group 22" descr="Fujitsu">
            <a:extLst>
              <a:ext uri="{FF2B5EF4-FFF2-40B4-BE49-F238E27FC236}">
                <a16:creationId xmlns:a16="http://schemas.microsoft.com/office/drawing/2014/main" id="{EA0FA9AC-AC26-48E3-BF47-91D55901E917}"/>
              </a:ext>
            </a:extLst>
          </p:cNvPr>
          <p:cNvGrpSpPr>
            <a:grpSpLocks noChangeAspect="1"/>
          </p:cNvGrpSpPr>
          <p:nvPr userDrawn="1"/>
        </p:nvGrpSpPr>
        <p:grpSpPr bwMode="gray">
          <a:xfrm>
            <a:off x="7940675" y="242808"/>
            <a:ext cx="968769" cy="472173"/>
            <a:chOff x="8012114" y="249161"/>
            <a:chExt cx="892174" cy="434841"/>
          </a:xfrm>
        </p:grpSpPr>
        <p:sp>
          <p:nvSpPr>
            <p:cNvPr id="24" name="Freeform 34">
              <a:extLst>
                <a:ext uri="{FF2B5EF4-FFF2-40B4-BE49-F238E27FC236}">
                  <a16:creationId xmlns:a16="http://schemas.microsoft.com/office/drawing/2014/main" id="{6DD794C0-B5B1-4749-93AE-C0B3DA7765D6}"/>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35">
              <a:extLst>
                <a:ext uri="{FF2B5EF4-FFF2-40B4-BE49-F238E27FC236}">
                  <a16:creationId xmlns:a16="http://schemas.microsoft.com/office/drawing/2014/main" id="{C8AFA1DF-E2AD-431B-9A71-F99A68BFE07C}"/>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6">
              <a:extLst>
                <a:ext uri="{FF2B5EF4-FFF2-40B4-BE49-F238E27FC236}">
                  <a16:creationId xmlns:a16="http://schemas.microsoft.com/office/drawing/2014/main" id="{DCCF753C-FF99-4C0C-94D0-F2FE9DC1EC9C}"/>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7">
              <a:extLst>
                <a:ext uri="{FF2B5EF4-FFF2-40B4-BE49-F238E27FC236}">
                  <a16:creationId xmlns:a16="http://schemas.microsoft.com/office/drawing/2014/main" id="{BB8A9FF0-74AF-4BF0-B63E-8CF3120C9676}"/>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8">
              <a:extLst>
                <a:ext uri="{FF2B5EF4-FFF2-40B4-BE49-F238E27FC236}">
                  <a16:creationId xmlns:a16="http://schemas.microsoft.com/office/drawing/2014/main" id="{3EFD3576-7BB3-4739-A24F-50250CAEBEE9}"/>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9">
              <a:extLst>
                <a:ext uri="{FF2B5EF4-FFF2-40B4-BE49-F238E27FC236}">
                  <a16:creationId xmlns:a16="http://schemas.microsoft.com/office/drawing/2014/main" id="{FC6758ED-3FB6-42D3-9F56-BDE1752E62A0}"/>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40">
              <a:extLst>
                <a:ext uri="{FF2B5EF4-FFF2-40B4-BE49-F238E27FC236}">
                  <a16:creationId xmlns:a16="http://schemas.microsoft.com/office/drawing/2014/main" id="{1A0FF2C9-FB26-4EE6-9744-A33823AB18C4}"/>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1">
              <a:extLst>
                <a:ext uri="{FF2B5EF4-FFF2-40B4-BE49-F238E27FC236}">
                  <a16:creationId xmlns:a16="http://schemas.microsoft.com/office/drawing/2014/main" id="{3652132C-1D36-46D8-B40D-EFABBC1421B3}"/>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 name="Footer Placeholder 4"/>
          <p:cNvSpPr>
            <a:spLocks noGrp="1"/>
          </p:cNvSpPr>
          <p:nvPr>
            <p:ph type="ftr" sz="quarter" idx="11"/>
          </p:nvPr>
        </p:nvSpPr>
        <p:spPr bwMode="gray"/>
        <p:txBody>
          <a:bodyPr/>
          <a:lstStyle>
            <a:lvl1pPr>
              <a:defRPr>
                <a:solidFill>
                  <a:schemeClr val="bg1"/>
                </a:solidFill>
              </a:defRPr>
            </a:lvl1pPr>
          </a:lstStyle>
          <a:p>
            <a:r>
              <a:rPr kumimoji="1" lang="en-US" altLang="ja-JP"/>
              <a:t>© 2022 FUJITSU HEALTH INSURANCE SOCIETY </a:t>
            </a:r>
            <a:endParaRPr kumimoji="1" lang="ja-JP" altLang="en-US" dirty="0"/>
          </a:p>
        </p:txBody>
      </p:sp>
      <p:pic>
        <p:nvPicPr>
          <p:cNvPr id="6" name="SD_FUJITSU-RESTRICTED">
            <a:extLst>
              <a:ext uri="{FF2B5EF4-FFF2-40B4-BE49-F238E27FC236}">
                <a16:creationId xmlns:a16="http://schemas.microsoft.com/office/drawing/2014/main" id="{B3C1FCA4-1A42-4A23-8E57-67DA25152D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37810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Master">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B15DF13-15E3-44BC-9435-C62B6B6302EB}"/>
              </a:ext>
              <a:ext uri="{C183D7F6-B498-43B3-948B-1728B52AA6E4}">
                <adec:decorative xmlns:adec="http://schemas.microsoft.com/office/drawing/2017/decorative" val="1"/>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602400" y="0"/>
            <a:ext cx="2541600" cy="5142461"/>
          </a:xfrm>
          <a:prstGeom prst="rect">
            <a:avLst/>
          </a:prstGeom>
        </p:spPr>
      </p:pic>
      <p:pic>
        <p:nvPicPr>
          <p:cNvPr id="20" name="図 19">
            <a:extLst>
              <a:ext uri="{FF2B5EF4-FFF2-40B4-BE49-F238E27FC236}">
                <a16:creationId xmlns:a16="http://schemas.microsoft.com/office/drawing/2014/main" id="{943DCFA9-F6CE-4F0F-B3EE-23D84F3C6F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62717" y="1350838"/>
            <a:ext cx="3142798" cy="2442021"/>
          </a:xfrm>
          <a:prstGeom prst="rect">
            <a:avLst/>
          </a:prstGeom>
        </p:spPr>
      </p:pic>
      <p:sp>
        <p:nvSpPr>
          <p:cNvPr id="5" name="Footer Placeholder 4"/>
          <p:cNvSpPr>
            <a:spLocks noGrp="1"/>
          </p:cNvSpPr>
          <p:nvPr>
            <p:ph type="ftr" sz="quarter" idx="11"/>
          </p:nvPr>
        </p:nvSpPr>
        <p:spPr/>
        <p:txBody>
          <a:bodyPr/>
          <a:lstStyle>
            <a:lvl1pPr>
              <a:defRPr>
                <a:solidFill>
                  <a:schemeClr val="tx1"/>
                </a:solidFill>
              </a:defRPr>
            </a:lvl1pPr>
          </a:lstStyle>
          <a:p>
            <a:r>
              <a:rPr kumimoji="1" lang="en-US" altLang="ja-JP"/>
              <a:t>© 2022 FUJITSU HEALTH INSURANCE SOCIETY </a:t>
            </a:r>
            <a:endParaRPr kumimoji="1" lang="ja-JP" altLang="en-US" dirty="0"/>
          </a:p>
        </p:txBody>
      </p:sp>
      <p:pic>
        <p:nvPicPr>
          <p:cNvPr id="9" name="図 8" descr="Fujitsu">
            <a:extLst>
              <a:ext uri="{FF2B5EF4-FFF2-40B4-BE49-F238E27FC236}">
                <a16:creationId xmlns:a16="http://schemas.microsoft.com/office/drawing/2014/main" id="{8418B5F7-CF97-48AD-84E4-FA1CA3C083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1468" y="245572"/>
            <a:ext cx="964800" cy="469450"/>
          </a:xfrm>
          <a:prstGeom prst="rect">
            <a:avLst/>
          </a:prstGeom>
        </p:spPr>
      </p:pic>
      <p:pic>
        <p:nvPicPr>
          <p:cNvPr id="6" name="SD_FUJITSU-RESTRICTED">
            <a:extLst>
              <a:ext uri="{FF2B5EF4-FFF2-40B4-BE49-F238E27FC236}">
                <a16:creationId xmlns:a16="http://schemas.microsoft.com/office/drawing/2014/main" id="{53D9F011-5962-4E3C-9A20-F64F6B865B7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10" name="Title 1">
            <a:extLst>
              <a:ext uri="{FF2B5EF4-FFF2-40B4-BE49-F238E27FC236}">
                <a16:creationId xmlns:a16="http://schemas.microsoft.com/office/drawing/2014/main" id="{BFBA040E-79D2-4783-8ED4-92F5C0C4C2B1}"/>
              </a:ext>
            </a:extLst>
          </p:cNvPr>
          <p:cNvSpPr>
            <a:spLocks noGrp="1"/>
          </p:cNvSpPr>
          <p:nvPr>
            <p:ph type="ctrTitle" hasCustomPrompt="1"/>
          </p:nvPr>
        </p:nvSpPr>
        <p:spPr bwMode="gray">
          <a:xfrm>
            <a:off x="240625" y="1116000"/>
            <a:ext cx="4748400" cy="1440000"/>
          </a:xfrm>
        </p:spPr>
        <p:txBody>
          <a:bodyPr anchor="b">
            <a:noAutofit/>
          </a:bodyPr>
          <a:lstStyle>
            <a:lvl1pPr algn="l">
              <a:defRPr sz="3200">
                <a:solidFill>
                  <a:schemeClr val="tx1"/>
                </a:solidFill>
              </a:defRPr>
            </a:lvl1pPr>
          </a:lstStyle>
          <a:p>
            <a:r>
              <a:rPr lang="ja-JP" altLang="en-US" dirty="0"/>
              <a:t>タイトルを入力</a:t>
            </a:r>
            <a:endParaRPr lang="en-US" dirty="0"/>
          </a:p>
        </p:txBody>
      </p:sp>
      <p:sp>
        <p:nvSpPr>
          <p:cNvPr id="11" name="Subtitle 2">
            <a:extLst>
              <a:ext uri="{FF2B5EF4-FFF2-40B4-BE49-F238E27FC236}">
                <a16:creationId xmlns:a16="http://schemas.microsoft.com/office/drawing/2014/main" id="{6594767A-374E-46B6-A091-7B4EF577658E}"/>
              </a:ext>
            </a:extLst>
          </p:cNvPr>
          <p:cNvSpPr>
            <a:spLocks noGrp="1"/>
          </p:cNvSpPr>
          <p:nvPr>
            <p:ph type="subTitle" idx="1" hasCustomPrompt="1"/>
          </p:nvPr>
        </p:nvSpPr>
        <p:spPr bwMode="gray">
          <a:xfrm>
            <a:off x="240625" y="3067200"/>
            <a:ext cx="4748400" cy="1260000"/>
          </a:xfrm>
        </p:spPr>
        <p:txBody>
          <a:bodyPr anchor="t" anchorCtr="0">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spTree>
    <p:extLst>
      <p:ext uri="{BB962C8B-B14F-4D97-AF65-F5344CB8AC3E}">
        <p14:creationId xmlns:p14="http://schemas.microsoft.com/office/powerpoint/2010/main" val="396651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11" name="図プレースホルダー 16">
            <a:extLst>
              <a:ext uri="{FF2B5EF4-FFF2-40B4-BE49-F238E27FC236}">
                <a16:creationId xmlns:a16="http://schemas.microsoft.com/office/drawing/2014/main" id="{E421A971-AB10-46AD-965A-DC4EA79B633E}"/>
              </a:ext>
            </a:extLst>
          </p:cNvPr>
          <p:cNvSpPr>
            <a:spLocks noGrp="1"/>
          </p:cNvSpPr>
          <p:nvPr>
            <p:ph type="pic" sz="quarter" idx="13"/>
          </p:nvPr>
        </p:nvSpPr>
        <p:spPr>
          <a:xfrm>
            <a:off x="4569689" y="0"/>
            <a:ext cx="4574311" cy="5139913"/>
          </a:xfrm>
        </p:spPr>
        <p:txBody>
          <a:bodyPr/>
          <a:lstStyle>
            <a:lvl1pPr marL="0" indent="0">
              <a:buNone/>
              <a:defRPr/>
            </a:lvl1pPr>
          </a:lstStyle>
          <a:p>
            <a:endParaRPr kumimoji="1" lang="ja-JP" altLang="en-US" dirty="0"/>
          </a:p>
        </p:txBody>
      </p:sp>
      <p:pic>
        <p:nvPicPr>
          <p:cNvPr id="10" name="図 9" descr="夕日の絵&#10;&#10;中程度の精度で自動的に生成された説明">
            <a:extLst>
              <a:ext uri="{FF2B5EF4-FFF2-40B4-BE49-F238E27FC236}">
                <a16:creationId xmlns:a16="http://schemas.microsoft.com/office/drawing/2014/main" id="{A9571114-BAF7-4D7E-A872-54B5650A37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 y="-3670"/>
            <a:ext cx="4579298" cy="5147170"/>
          </a:xfrm>
          <a:prstGeom prst="rect">
            <a:avLst/>
          </a:prstGeom>
        </p:spPr>
      </p:pic>
      <p:sp>
        <p:nvSpPr>
          <p:cNvPr id="7" name="Title 1">
            <a:extLst>
              <a:ext uri="{FF2B5EF4-FFF2-40B4-BE49-F238E27FC236}">
                <a16:creationId xmlns:a16="http://schemas.microsoft.com/office/drawing/2014/main" id="{6E561E63-66DF-4FE1-95D5-D829791078FA}"/>
              </a:ext>
            </a:extLst>
          </p:cNvPr>
          <p:cNvSpPr>
            <a:spLocks noGrp="1"/>
          </p:cNvSpPr>
          <p:nvPr>
            <p:ph type="ctrTitle" hasCustomPrompt="1"/>
          </p:nvPr>
        </p:nvSpPr>
        <p:spPr>
          <a:xfrm>
            <a:off x="237026" y="1591200"/>
            <a:ext cx="2772000" cy="997200"/>
          </a:xfrm>
        </p:spPr>
        <p:txBody>
          <a:bodyPr anchor="b">
            <a:noAutofit/>
          </a:bodyPr>
          <a:lstStyle>
            <a:lvl1pPr algn="l">
              <a:defRPr sz="3000">
                <a:solidFill>
                  <a:schemeClr val="tx1"/>
                </a:solidFill>
              </a:defRPr>
            </a:lvl1pPr>
          </a:lstStyle>
          <a:p>
            <a:r>
              <a:rPr lang="ja-JP" altLang="en-US" dirty="0"/>
              <a:t>タイトルを入力</a:t>
            </a:r>
            <a:endParaRPr lang="en-US" dirty="0"/>
          </a:p>
        </p:txBody>
      </p:sp>
      <p:sp>
        <p:nvSpPr>
          <p:cNvPr id="8" name="Subtitle 2">
            <a:extLst>
              <a:ext uri="{FF2B5EF4-FFF2-40B4-BE49-F238E27FC236}">
                <a16:creationId xmlns:a16="http://schemas.microsoft.com/office/drawing/2014/main" id="{9371E30B-DAED-4A1A-A56C-C1FC5BEFA97B}"/>
              </a:ext>
            </a:extLst>
          </p:cNvPr>
          <p:cNvSpPr>
            <a:spLocks noGrp="1"/>
          </p:cNvSpPr>
          <p:nvPr>
            <p:ph type="subTitle" idx="1" hasCustomPrompt="1"/>
          </p:nvPr>
        </p:nvSpPr>
        <p:spPr>
          <a:xfrm>
            <a:off x="237026" y="3067050"/>
            <a:ext cx="2772000" cy="1260000"/>
          </a:xfrm>
        </p:spPr>
        <p:txBody>
          <a:bodyPr anchor="t" anchorCtr="0">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pic>
        <p:nvPicPr>
          <p:cNvPr id="9" name="SD_FUJITSU-RESTRICTED">
            <a:extLst>
              <a:ext uri="{FF2B5EF4-FFF2-40B4-BE49-F238E27FC236}">
                <a16:creationId xmlns:a16="http://schemas.microsoft.com/office/drawing/2014/main" id="{192EA3F0-D4DA-466C-B71C-43A44A757F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349439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ection dividers">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F3D10E5C-AE94-4D4A-B902-CDFDDFDE191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43"/>
            <a:ext cx="9144000" cy="5141214"/>
          </a:xfrm>
          <a:prstGeom prst="rect">
            <a:avLst/>
          </a:prstGeom>
        </p:spPr>
      </p:pic>
      <p:sp>
        <p:nvSpPr>
          <p:cNvPr id="2" name="Title 1"/>
          <p:cNvSpPr>
            <a:spLocks noGrp="1"/>
          </p:cNvSpPr>
          <p:nvPr>
            <p:ph type="ctrTitle" hasCustomPrompt="1"/>
          </p:nvPr>
        </p:nvSpPr>
        <p:spPr>
          <a:xfrm>
            <a:off x="234000" y="1116000"/>
            <a:ext cx="8280000" cy="1440000"/>
          </a:xfrm>
        </p:spPr>
        <p:txBody>
          <a:bodyPr anchor="b">
            <a:noAutofit/>
          </a:bodyPr>
          <a:lstStyle>
            <a:lvl1pPr algn="l">
              <a:defRPr sz="3200">
                <a:solidFill>
                  <a:schemeClr val="tx1"/>
                </a:solidFill>
              </a:defRPr>
            </a:lvl1pPr>
          </a:lstStyle>
          <a:p>
            <a:r>
              <a:rPr lang="ja-JP" altLang="en-US" dirty="0"/>
              <a:t>タイトルを入力</a:t>
            </a:r>
            <a:endParaRPr lang="en-US" dirty="0"/>
          </a:p>
        </p:txBody>
      </p:sp>
      <p:sp>
        <p:nvSpPr>
          <p:cNvPr id="3" name="Subtitle 2"/>
          <p:cNvSpPr>
            <a:spLocks noGrp="1"/>
          </p:cNvSpPr>
          <p:nvPr>
            <p:ph type="subTitle" idx="1" hasCustomPrompt="1"/>
          </p:nvPr>
        </p:nvSpPr>
        <p:spPr>
          <a:xfrm>
            <a:off x="234000" y="2710800"/>
            <a:ext cx="8280000" cy="1447200"/>
          </a:xfrm>
        </p:spPr>
        <p:txBody>
          <a:bodyPr>
            <a:noAutofit/>
          </a:bodyPr>
          <a:lstStyle>
            <a:lvl1pPr marL="0" indent="0" algn="l">
              <a:buNone/>
              <a:defRPr sz="2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lvl1pPr>
              <a:defRPr>
                <a:solidFill>
                  <a:schemeClr val="tx1"/>
                </a:solidFill>
              </a:defRPr>
            </a:lvl1pPr>
          </a:lstStyle>
          <a:p>
            <a:fld id="{4D029D89-7B63-4C94-AD4D-2E4D6BB83637}" type="slidenum">
              <a:rPr kumimoji="1" lang="ja-JP" altLang="en-US" smtClean="0"/>
              <a:pPr/>
              <a:t>‹#›</a:t>
            </a:fld>
            <a:endParaRPr kumimoji="1" lang="ja-JP" altLang="en-US"/>
          </a:p>
        </p:txBody>
      </p:sp>
      <p:pic>
        <p:nvPicPr>
          <p:cNvPr id="11" name="図 10" descr="Fujitsu">
            <a:extLst>
              <a:ext uri="{FF2B5EF4-FFF2-40B4-BE49-F238E27FC236}">
                <a16:creationId xmlns:a16="http://schemas.microsoft.com/office/drawing/2014/main" id="{FCE5FD08-8BB6-4900-80DD-70B0204FD7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41468" y="245572"/>
            <a:ext cx="964800" cy="469450"/>
          </a:xfrm>
          <a:prstGeom prst="rect">
            <a:avLst/>
          </a:prstGeom>
        </p:spPr>
      </p:pic>
      <p:pic>
        <p:nvPicPr>
          <p:cNvPr id="7" name="SD_FUJITSU-RESTRICTED">
            <a:extLst>
              <a:ext uri="{FF2B5EF4-FFF2-40B4-BE49-F238E27FC236}">
                <a16:creationId xmlns:a16="http://schemas.microsoft.com/office/drawing/2014/main" id="{D916BA5D-3FD2-4715-ACE9-4B47ABC630C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806748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5" name="Footer Placeholder 4"/>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spTree>
    <p:extLst>
      <p:ext uri="{BB962C8B-B14F-4D97-AF65-F5344CB8AC3E}">
        <p14:creationId xmlns:p14="http://schemas.microsoft.com/office/powerpoint/2010/main" val="136225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1_Text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5" name="Footer Placeholder 4"/>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pic>
        <p:nvPicPr>
          <p:cNvPr id="7" name="図 6" descr="Fujitsu">
            <a:extLst>
              <a:ext uri="{FF2B5EF4-FFF2-40B4-BE49-F238E27FC236}">
                <a16:creationId xmlns:a16="http://schemas.microsoft.com/office/drawing/2014/main" id="{694F4476-A424-4814-BF4D-21FC4B4579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69274" y="180891"/>
            <a:ext cx="739862" cy="360000"/>
          </a:xfrm>
          <a:prstGeom prst="rect">
            <a:avLst/>
          </a:prstGeom>
        </p:spPr>
      </p:pic>
      <p:pic>
        <p:nvPicPr>
          <p:cNvPr id="8" name="SD_FUJITSU-RESTRICTED">
            <a:extLst>
              <a:ext uri="{FF2B5EF4-FFF2-40B4-BE49-F238E27FC236}">
                <a16:creationId xmlns:a16="http://schemas.microsoft.com/office/drawing/2014/main" id="{F611A9C0-B396-4CAF-A679-9BB85E3F28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3323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sz="half" idx="1"/>
          </p:nvPr>
        </p:nvSpPr>
        <p:spPr>
          <a:xfrm>
            <a:off x="230400" y="950400"/>
            <a:ext cx="4105288" cy="3787200"/>
          </a:xfrm>
        </p:spPr>
        <p:txBody>
          <a:bodyPr/>
          <a:lstStyle>
            <a:lvl4pPr>
              <a:defRPr sz="1400"/>
            </a:lvl4pPr>
            <a:lvl5pPr>
              <a:defRPr sz="1400"/>
            </a:lvl5pPr>
            <a:lvl6pPr>
              <a:defRPr sz="1400"/>
            </a:lvl6pPr>
            <a:lvl7pPr>
              <a:defRPr sz="1400"/>
            </a:lvl7pPr>
            <a:lvl8pPr>
              <a:defRPr sz="1400"/>
            </a:lvl8pPr>
            <a:lvl9pPr>
              <a:defRPr sz="1400"/>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6" name="Footer Placeholder 5"/>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7" name="Slide Number Placeholder 6"/>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spTree>
    <p:extLst>
      <p:ext uri="{BB962C8B-B14F-4D97-AF65-F5344CB8AC3E}">
        <p14:creationId xmlns:p14="http://schemas.microsoft.com/office/powerpoint/2010/main" val="215534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65D708A-690B-4803-87F6-35F8ABACF30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3065"/>
            <a:ext cx="4569689" cy="5146564"/>
          </a:xfrm>
          <a:prstGeom prst="rect">
            <a:avLst/>
          </a:prstGeom>
        </p:spPr>
      </p:pic>
      <p:sp>
        <p:nvSpPr>
          <p:cNvPr id="5" name="図プレースホルダー 16">
            <a:extLst>
              <a:ext uri="{FF2B5EF4-FFF2-40B4-BE49-F238E27FC236}">
                <a16:creationId xmlns:a16="http://schemas.microsoft.com/office/drawing/2014/main" id="{B7563FCE-72A5-4595-8BB6-0EAAE1692387}"/>
              </a:ext>
            </a:extLst>
          </p:cNvPr>
          <p:cNvSpPr>
            <a:spLocks noGrp="1"/>
          </p:cNvSpPr>
          <p:nvPr>
            <p:ph type="pic" sz="quarter" idx="13"/>
          </p:nvPr>
        </p:nvSpPr>
        <p:spPr>
          <a:xfrm>
            <a:off x="4569689" y="0"/>
            <a:ext cx="4574311" cy="5139913"/>
          </a:xfrm>
        </p:spPr>
        <p:txBody>
          <a:bodyPr/>
          <a:lstStyle>
            <a:lvl1pPr marL="0" indent="0">
              <a:buNone/>
              <a:defRPr/>
            </a:lvl1pPr>
          </a:lstStyle>
          <a:p>
            <a:endParaRPr kumimoji="1" lang="ja-JP" altLang="en-US" dirty="0"/>
          </a:p>
        </p:txBody>
      </p:sp>
      <p:sp>
        <p:nvSpPr>
          <p:cNvPr id="7" name="Title 1">
            <a:extLst>
              <a:ext uri="{FF2B5EF4-FFF2-40B4-BE49-F238E27FC236}">
                <a16:creationId xmlns:a16="http://schemas.microsoft.com/office/drawing/2014/main" id="{38665C22-2C1D-4AE6-9C18-9A510F2F9F4A}"/>
              </a:ext>
            </a:extLst>
          </p:cNvPr>
          <p:cNvSpPr>
            <a:spLocks noGrp="1"/>
          </p:cNvSpPr>
          <p:nvPr>
            <p:ph type="title" hasCustomPrompt="1"/>
          </p:nvPr>
        </p:nvSpPr>
        <p:spPr>
          <a:xfrm>
            <a:off x="237930" y="316353"/>
            <a:ext cx="4091134" cy="776700"/>
          </a:xfrm>
        </p:spPr>
        <p:txBody>
          <a:bodyPr anchor="t" anchorCtr="0"/>
          <a:lstStyle>
            <a:lvl1pPr>
              <a:defRPr>
                <a:solidFill>
                  <a:schemeClr val="tx1"/>
                </a:solidFill>
              </a:defRPr>
            </a:lvl1pPr>
          </a:lstStyle>
          <a:p>
            <a:r>
              <a:rPr lang="ja-JP" altLang="en-US" dirty="0"/>
              <a:t>マスター タイトルの</a:t>
            </a:r>
            <a:br>
              <a:rPr lang="en-US" altLang="ja-JP" dirty="0"/>
            </a:br>
            <a:r>
              <a:rPr lang="ja-JP" altLang="en-US" dirty="0"/>
              <a:t>書式設定</a:t>
            </a:r>
            <a:endParaRPr lang="en-US" dirty="0"/>
          </a:p>
        </p:txBody>
      </p:sp>
      <p:sp>
        <p:nvSpPr>
          <p:cNvPr id="8" name="Content Placeholder 2">
            <a:extLst>
              <a:ext uri="{FF2B5EF4-FFF2-40B4-BE49-F238E27FC236}">
                <a16:creationId xmlns:a16="http://schemas.microsoft.com/office/drawing/2014/main" id="{FEB5C164-FF69-4540-956E-876AA0E18C0B}"/>
              </a:ext>
            </a:extLst>
          </p:cNvPr>
          <p:cNvSpPr>
            <a:spLocks noGrp="1"/>
          </p:cNvSpPr>
          <p:nvPr>
            <p:ph idx="1"/>
          </p:nvPr>
        </p:nvSpPr>
        <p:spPr>
          <a:xfrm>
            <a:off x="237930" y="1365915"/>
            <a:ext cx="4088822" cy="3354859"/>
          </a:xfrm>
        </p:spPr>
        <p:txBody>
          <a:bodyPr/>
          <a:lstStyle>
            <a:lvl1pPr>
              <a:buClrTx/>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Tx/>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pic>
        <p:nvPicPr>
          <p:cNvPr id="9" name="SD_FUJITSU-RESTRICTED">
            <a:extLst>
              <a:ext uri="{FF2B5EF4-FFF2-40B4-BE49-F238E27FC236}">
                <a16:creationId xmlns:a16="http://schemas.microsoft.com/office/drawing/2014/main" id="{D8E7DCF5-E67F-489A-997B-9FEAAF5AC4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72042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ユーザー設定レイアウト">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2A2F73B-C5CA-4A11-A7BA-8DE2C8D64F7F}"/>
              </a:ext>
            </a:extLst>
          </p:cNvPr>
          <p:cNvSpPr>
            <a:spLocks noGrp="1"/>
          </p:cNvSpPr>
          <p:nvPr>
            <p:ph sz="half" idx="1"/>
          </p:nvPr>
        </p:nvSpPr>
        <p:spPr>
          <a:xfrm>
            <a:off x="237929" y="1365915"/>
            <a:ext cx="4088824" cy="3354858"/>
          </a:xfrm>
        </p:spPr>
        <p:txBody>
          <a:bodyPr/>
          <a:lstStyle>
            <a:lvl4pPr>
              <a:defRPr sz="1400"/>
            </a:lvl4pPr>
            <a:lvl5pPr>
              <a:defRPr sz="1400"/>
            </a:lvl5pPr>
            <a:lvl6pPr>
              <a:defRPr sz="1400"/>
            </a:lvl6pPr>
            <a:lvl7pPr>
              <a:defRPr sz="1400"/>
            </a:lvl7pPr>
            <a:lvl8pPr>
              <a:defRPr sz="1400"/>
            </a:lvl8pPr>
            <a:lvl9pPr>
              <a:defRPr sz="1400"/>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6" name="Title 1">
            <a:extLst>
              <a:ext uri="{FF2B5EF4-FFF2-40B4-BE49-F238E27FC236}">
                <a16:creationId xmlns:a16="http://schemas.microsoft.com/office/drawing/2014/main" id="{A3F910D3-FE5A-4CB2-975D-B0AEB39AF851}"/>
              </a:ext>
            </a:extLst>
          </p:cNvPr>
          <p:cNvSpPr>
            <a:spLocks noGrp="1"/>
          </p:cNvSpPr>
          <p:nvPr>
            <p:ph type="title" hasCustomPrompt="1"/>
          </p:nvPr>
        </p:nvSpPr>
        <p:spPr>
          <a:xfrm>
            <a:off x="237928" y="316353"/>
            <a:ext cx="4088824" cy="776700"/>
          </a:xfrm>
        </p:spPr>
        <p:txBody>
          <a:bodyPr anchor="t" anchorCtr="0"/>
          <a:lstStyle>
            <a:lvl1pPr>
              <a:defRPr>
                <a:solidFill>
                  <a:schemeClr val="tx1"/>
                </a:solidFill>
              </a:defRPr>
            </a:lvl1pPr>
          </a:lstStyle>
          <a:p>
            <a:r>
              <a:rPr lang="ja-JP" altLang="en-US" dirty="0"/>
              <a:t>マスター タイトルの</a:t>
            </a:r>
            <a:br>
              <a:rPr lang="en-US" altLang="ja-JP" dirty="0"/>
            </a:br>
            <a:r>
              <a:rPr lang="ja-JP" altLang="en-US" dirty="0"/>
              <a:t>書式設定</a:t>
            </a:r>
            <a:endParaRPr lang="en-US" dirty="0"/>
          </a:p>
        </p:txBody>
      </p:sp>
      <p:pic>
        <p:nvPicPr>
          <p:cNvPr id="7" name="SD_FUJITSU-RESTRICTED">
            <a:extLst>
              <a:ext uri="{FF2B5EF4-FFF2-40B4-BE49-F238E27FC236}">
                <a16:creationId xmlns:a16="http://schemas.microsoft.com/office/drawing/2014/main" id="{2E3D162C-35D7-4A30-A1EB-10354C3890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8" name="図プレースホルダー 16">
            <a:extLst>
              <a:ext uri="{FF2B5EF4-FFF2-40B4-BE49-F238E27FC236}">
                <a16:creationId xmlns:a16="http://schemas.microsoft.com/office/drawing/2014/main" id="{034F34A2-81C1-41DC-88F9-A33FEA76610B}"/>
              </a:ext>
            </a:extLst>
          </p:cNvPr>
          <p:cNvSpPr>
            <a:spLocks noGrp="1"/>
          </p:cNvSpPr>
          <p:nvPr>
            <p:ph type="pic" sz="quarter" idx="13"/>
          </p:nvPr>
        </p:nvSpPr>
        <p:spPr>
          <a:xfrm>
            <a:off x="4569689" y="0"/>
            <a:ext cx="4574311" cy="5139913"/>
          </a:xfrm>
        </p:spPr>
        <p:txBody>
          <a:bodyPr/>
          <a:lstStyle>
            <a:lvl1pPr marL="0" indent="0">
              <a:buNone/>
              <a:defRPr/>
            </a:lvl1pPr>
          </a:lstStyle>
          <a:p>
            <a:endParaRPr kumimoji="1" lang="ja-JP" altLang="en-US" dirty="0"/>
          </a:p>
        </p:txBody>
      </p:sp>
    </p:spTree>
    <p:extLst>
      <p:ext uri="{BB962C8B-B14F-4D97-AF65-F5344CB8AC3E}">
        <p14:creationId xmlns:p14="http://schemas.microsoft.com/office/powerpoint/2010/main" val="166735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page">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B94F7AB-9F65-4FBC-A95B-A62BCB07D80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573847" y="0"/>
            <a:ext cx="4570153" cy="5143500"/>
          </a:xfrm>
          <a:prstGeom prst="rect">
            <a:avLst/>
          </a:prstGeom>
        </p:spPr>
      </p:pic>
      <p:pic>
        <p:nvPicPr>
          <p:cNvPr id="20" name="図 19">
            <a:extLst>
              <a:ext uri="{FF2B5EF4-FFF2-40B4-BE49-F238E27FC236}">
                <a16:creationId xmlns:a16="http://schemas.microsoft.com/office/drawing/2014/main" id="{8B2F974C-2586-44F6-B521-85BC5FA490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gray">
          <a:xfrm>
            <a:off x="3104888" y="1298597"/>
            <a:ext cx="3275999" cy="2545521"/>
          </a:xfrm>
          <a:prstGeom prst="rect">
            <a:avLst/>
          </a:prstGeom>
        </p:spPr>
      </p:pic>
      <p:sp>
        <p:nvSpPr>
          <p:cNvPr id="5" name="Footer Placeholder 4"/>
          <p:cNvSpPr>
            <a:spLocks noGrp="1"/>
          </p:cNvSpPr>
          <p:nvPr>
            <p:ph type="ftr" sz="quarter" idx="11"/>
          </p:nvPr>
        </p:nvSpPr>
        <p:spPr bwMode="gray"/>
        <p:txBody>
          <a:bodyPr/>
          <a:lstStyle>
            <a:lvl1pPr>
              <a:defRPr>
                <a:solidFill>
                  <a:schemeClr val="tx1"/>
                </a:solidFill>
              </a:defRPr>
            </a:lvl1pPr>
          </a:lstStyle>
          <a:p>
            <a:r>
              <a:rPr kumimoji="1" lang="en-US" altLang="ja-JP"/>
              <a:t>© 2022 FUJITSU HEALTH INSURANCE SOCIETY </a:t>
            </a:r>
            <a:endParaRPr kumimoji="1" lang="ja-JP" altLang="en-US" dirty="0"/>
          </a:p>
        </p:txBody>
      </p:sp>
      <p:pic>
        <p:nvPicPr>
          <p:cNvPr id="8" name="図 7" descr="Fujitsu">
            <a:extLst>
              <a:ext uri="{FF2B5EF4-FFF2-40B4-BE49-F238E27FC236}">
                <a16:creationId xmlns:a16="http://schemas.microsoft.com/office/drawing/2014/main" id="{1558A32C-1900-4E45-8B33-3777905D9D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7941468" y="245572"/>
            <a:ext cx="964800" cy="469450"/>
          </a:xfrm>
          <a:prstGeom prst="rect">
            <a:avLst/>
          </a:prstGeom>
        </p:spPr>
      </p:pic>
      <p:sp>
        <p:nvSpPr>
          <p:cNvPr id="7" name="テキスト ボックス 6">
            <a:extLst>
              <a:ext uri="{FF2B5EF4-FFF2-40B4-BE49-F238E27FC236}">
                <a16:creationId xmlns:a16="http://schemas.microsoft.com/office/drawing/2014/main" id="{63946B12-E87A-4943-A864-BA0B936848B2}"/>
              </a:ext>
            </a:extLst>
          </p:cNvPr>
          <p:cNvSpPr txBox="1"/>
          <p:nvPr userDrawn="1"/>
        </p:nvSpPr>
        <p:spPr>
          <a:xfrm>
            <a:off x="173268" y="1913929"/>
            <a:ext cx="3007555" cy="769441"/>
          </a:xfrm>
          <a:prstGeom prst="rect">
            <a:avLst/>
          </a:prstGeom>
          <a:noFill/>
        </p:spPr>
        <p:txBody>
          <a:bodyPr wrap="none" rtlCol="0">
            <a:spAutoFit/>
          </a:bodyPr>
          <a:lstStyle/>
          <a:p>
            <a:r>
              <a:rPr kumimoji="1" lang="en-US" altLang="ja-JP" sz="4400" b="1" dirty="0">
                <a:latin typeface="Arial" panose="020B0604020202020204" pitchFamily="34" charset="0"/>
                <a:ea typeface="+mn-ea"/>
                <a:cs typeface="Arial" panose="020B0604020202020204" pitchFamily="34" charset="0"/>
              </a:rPr>
              <a:t>Thank you</a:t>
            </a:r>
            <a:endParaRPr kumimoji="1" lang="ja-JP" altLang="en-US" sz="4400" b="1"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2159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7">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Master">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F46A06C-9A3F-471C-999E-CB75C4DB07A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03386" y="0"/>
            <a:ext cx="2540614" cy="5143500"/>
          </a:xfrm>
          <a:prstGeom prst="rect">
            <a:avLst/>
          </a:prstGeom>
        </p:spPr>
      </p:pic>
      <p:pic>
        <p:nvPicPr>
          <p:cNvPr id="20" name="図 19">
            <a:extLst>
              <a:ext uri="{FF2B5EF4-FFF2-40B4-BE49-F238E27FC236}">
                <a16:creationId xmlns:a16="http://schemas.microsoft.com/office/drawing/2014/main" id="{943DCFA9-F6CE-4F0F-B3EE-23D84F3C6F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62717" y="1350838"/>
            <a:ext cx="3142798" cy="2442021"/>
          </a:xfrm>
          <a:prstGeom prst="rect">
            <a:avLst/>
          </a:prstGeom>
        </p:spPr>
      </p:pic>
      <p:grpSp>
        <p:nvGrpSpPr>
          <p:cNvPr id="23" name="Group 22" descr="Fujitsu">
            <a:extLst>
              <a:ext uri="{FF2B5EF4-FFF2-40B4-BE49-F238E27FC236}">
                <a16:creationId xmlns:a16="http://schemas.microsoft.com/office/drawing/2014/main" id="{EA0FA9AC-AC26-48E3-BF47-91D55901E917}"/>
              </a:ext>
            </a:extLst>
          </p:cNvPr>
          <p:cNvGrpSpPr>
            <a:grpSpLocks noChangeAspect="1"/>
          </p:cNvGrpSpPr>
          <p:nvPr userDrawn="1"/>
        </p:nvGrpSpPr>
        <p:grpSpPr>
          <a:xfrm>
            <a:off x="7940675" y="242808"/>
            <a:ext cx="968769" cy="472173"/>
            <a:chOff x="8012114" y="249161"/>
            <a:chExt cx="892174" cy="434841"/>
          </a:xfrm>
        </p:grpSpPr>
        <p:sp>
          <p:nvSpPr>
            <p:cNvPr id="24" name="Freeform 34">
              <a:extLst>
                <a:ext uri="{FF2B5EF4-FFF2-40B4-BE49-F238E27FC236}">
                  <a16:creationId xmlns:a16="http://schemas.microsoft.com/office/drawing/2014/main" id="{6DD794C0-B5B1-4749-93AE-C0B3DA7765D6}"/>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35">
              <a:extLst>
                <a:ext uri="{FF2B5EF4-FFF2-40B4-BE49-F238E27FC236}">
                  <a16:creationId xmlns:a16="http://schemas.microsoft.com/office/drawing/2014/main" id="{C8AFA1DF-E2AD-431B-9A71-F99A68BFE07C}"/>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6">
              <a:extLst>
                <a:ext uri="{FF2B5EF4-FFF2-40B4-BE49-F238E27FC236}">
                  <a16:creationId xmlns:a16="http://schemas.microsoft.com/office/drawing/2014/main" id="{DCCF753C-FF99-4C0C-94D0-F2FE9DC1EC9C}"/>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7">
              <a:extLst>
                <a:ext uri="{FF2B5EF4-FFF2-40B4-BE49-F238E27FC236}">
                  <a16:creationId xmlns:a16="http://schemas.microsoft.com/office/drawing/2014/main" id="{BB8A9FF0-74AF-4BF0-B63E-8CF3120C9676}"/>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8">
              <a:extLst>
                <a:ext uri="{FF2B5EF4-FFF2-40B4-BE49-F238E27FC236}">
                  <a16:creationId xmlns:a16="http://schemas.microsoft.com/office/drawing/2014/main" id="{3EFD3576-7BB3-4739-A24F-50250CAEBEE9}"/>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9">
              <a:extLst>
                <a:ext uri="{FF2B5EF4-FFF2-40B4-BE49-F238E27FC236}">
                  <a16:creationId xmlns:a16="http://schemas.microsoft.com/office/drawing/2014/main" id="{FC6758ED-3FB6-42D3-9F56-BDE1752E62A0}"/>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40">
              <a:extLst>
                <a:ext uri="{FF2B5EF4-FFF2-40B4-BE49-F238E27FC236}">
                  <a16:creationId xmlns:a16="http://schemas.microsoft.com/office/drawing/2014/main" id="{1A0FF2C9-FB26-4EE6-9744-A33823AB18C4}"/>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1">
              <a:extLst>
                <a:ext uri="{FF2B5EF4-FFF2-40B4-BE49-F238E27FC236}">
                  <a16:creationId xmlns:a16="http://schemas.microsoft.com/office/drawing/2014/main" id="{3652132C-1D36-46D8-B40D-EFABBC1421B3}"/>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 name="Footer Placeholder 4"/>
          <p:cNvSpPr>
            <a:spLocks noGrp="1"/>
          </p:cNvSpPr>
          <p:nvPr>
            <p:ph type="ftr" sz="quarter" idx="11"/>
          </p:nvPr>
        </p:nvSpPr>
        <p:spPr/>
        <p:txBody>
          <a:bodyPr/>
          <a:lstStyle>
            <a:lvl1pPr>
              <a:defRPr>
                <a:solidFill>
                  <a:schemeClr val="tx1"/>
                </a:solidFill>
              </a:defRPr>
            </a:lvl1pPr>
          </a:lstStyle>
          <a:p>
            <a:r>
              <a:rPr kumimoji="1" lang="en-US" altLang="ja-JP"/>
              <a:t>© 2022 FUJITSU HEALTH INSURANCE SOCIETY </a:t>
            </a:r>
            <a:endParaRPr kumimoji="1" lang="ja-JP" altLang="en-US" dirty="0"/>
          </a:p>
        </p:txBody>
      </p:sp>
      <p:pic>
        <p:nvPicPr>
          <p:cNvPr id="6" name="SD_FUJITSU-RESTRICTED">
            <a:extLst>
              <a:ext uri="{FF2B5EF4-FFF2-40B4-BE49-F238E27FC236}">
                <a16:creationId xmlns:a16="http://schemas.microsoft.com/office/drawing/2014/main" id="{1D4BEEB2-B343-40B1-BFFE-100C47EB90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17" name="Title 1">
            <a:extLst>
              <a:ext uri="{FF2B5EF4-FFF2-40B4-BE49-F238E27FC236}">
                <a16:creationId xmlns:a16="http://schemas.microsoft.com/office/drawing/2014/main" id="{172A279A-D997-4C96-8F34-5012AE2BE0C2}"/>
              </a:ext>
            </a:extLst>
          </p:cNvPr>
          <p:cNvSpPr>
            <a:spLocks noGrp="1"/>
          </p:cNvSpPr>
          <p:nvPr>
            <p:ph type="ctrTitle" hasCustomPrompt="1"/>
          </p:nvPr>
        </p:nvSpPr>
        <p:spPr bwMode="gray">
          <a:xfrm>
            <a:off x="240625" y="1116000"/>
            <a:ext cx="4748400" cy="1440000"/>
          </a:xfrm>
        </p:spPr>
        <p:txBody>
          <a:bodyPr anchor="b">
            <a:noAutofit/>
          </a:bodyPr>
          <a:lstStyle>
            <a:lvl1pPr algn="l">
              <a:defRPr sz="3200">
                <a:solidFill>
                  <a:schemeClr val="tx1"/>
                </a:solidFill>
              </a:defRPr>
            </a:lvl1pPr>
          </a:lstStyle>
          <a:p>
            <a:r>
              <a:rPr lang="ja-JP" altLang="en-US" dirty="0"/>
              <a:t>タイトルを入力</a:t>
            </a:r>
            <a:endParaRPr lang="en-US" dirty="0"/>
          </a:p>
        </p:txBody>
      </p:sp>
      <p:sp>
        <p:nvSpPr>
          <p:cNvPr id="18" name="Subtitle 2">
            <a:extLst>
              <a:ext uri="{FF2B5EF4-FFF2-40B4-BE49-F238E27FC236}">
                <a16:creationId xmlns:a16="http://schemas.microsoft.com/office/drawing/2014/main" id="{A806F262-71FA-4B93-BDC9-A34080DE4A71}"/>
              </a:ext>
            </a:extLst>
          </p:cNvPr>
          <p:cNvSpPr>
            <a:spLocks noGrp="1"/>
          </p:cNvSpPr>
          <p:nvPr>
            <p:ph type="subTitle" idx="1" hasCustomPrompt="1"/>
          </p:nvPr>
        </p:nvSpPr>
        <p:spPr bwMode="gray">
          <a:xfrm>
            <a:off x="240625" y="3067200"/>
            <a:ext cx="4748400" cy="1260000"/>
          </a:xfrm>
        </p:spPr>
        <p:txBody>
          <a:bodyPr anchor="t" anchorCtr="0">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spTree>
    <p:extLst>
      <p:ext uri="{BB962C8B-B14F-4D97-AF65-F5344CB8AC3E}">
        <p14:creationId xmlns:p14="http://schemas.microsoft.com/office/powerpoint/2010/main" val="208331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Master_1">
    <p:spTree>
      <p:nvGrpSpPr>
        <p:cNvPr id="1" name=""/>
        <p:cNvGrpSpPr/>
        <p:nvPr/>
      </p:nvGrpSpPr>
      <p:grpSpPr>
        <a:xfrm>
          <a:off x="0" y="0"/>
          <a:ext cx="0" cy="0"/>
          <a:chOff x="0" y="0"/>
          <a:chExt cx="0" cy="0"/>
        </a:xfrm>
      </p:grpSpPr>
      <p:sp>
        <p:nvSpPr>
          <p:cNvPr id="9" name="図プレースホルダー 8">
            <a:extLst>
              <a:ext uri="{FF2B5EF4-FFF2-40B4-BE49-F238E27FC236}">
                <a16:creationId xmlns:a16="http://schemas.microsoft.com/office/drawing/2014/main" id="{FB5F50CF-F90B-4269-B9AD-7ACE3B96F5BD}"/>
              </a:ext>
            </a:extLst>
          </p:cNvPr>
          <p:cNvSpPr>
            <a:spLocks noGrp="1"/>
          </p:cNvSpPr>
          <p:nvPr>
            <p:ph type="pic" sz="quarter" idx="12"/>
          </p:nvPr>
        </p:nvSpPr>
        <p:spPr>
          <a:xfrm>
            <a:off x="4576864" y="0"/>
            <a:ext cx="4567135" cy="5143500"/>
          </a:xfrm>
        </p:spPr>
        <p:txBody>
          <a:bodyPr/>
          <a:lstStyle>
            <a:lvl1pPr marL="0" indent="0">
              <a:buNone/>
              <a:defRPr/>
            </a:lvl1pPr>
          </a:lstStyle>
          <a:p>
            <a:r>
              <a:rPr kumimoji="1" lang="ja-JP" altLang="en-US"/>
              <a:t>アイコンをクリックして図を追加</a:t>
            </a:r>
            <a:endParaRPr kumimoji="1" lang="ja-JP" altLang="en-US" dirty="0"/>
          </a:p>
        </p:txBody>
      </p:sp>
      <p:sp>
        <p:nvSpPr>
          <p:cNvPr id="4" name="正方形/長方形 3">
            <a:extLst>
              <a:ext uri="{FF2B5EF4-FFF2-40B4-BE49-F238E27FC236}">
                <a16:creationId xmlns:a16="http://schemas.microsoft.com/office/drawing/2014/main" id="{206254D1-E90F-4A88-AB9A-4FB8DDF7C2E8}"/>
              </a:ext>
            </a:extLst>
          </p:cNvPr>
          <p:cNvSpPr/>
          <p:nvPr userDrawn="1"/>
        </p:nvSpPr>
        <p:spPr>
          <a:xfrm>
            <a:off x="4463999" y="4581524"/>
            <a:ext cx="4680000" cy="561975"/>
          </a:xfrm>
          <a:prstGeom prst="rect">
            <a:avLst/>
          </a:prstGeom>
          <a:gradFill flip="none" rotWithShape="1">
            <a:gsLst>
              <a:gs pos="0">
                <a:schemeClr val="bg1"/>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pic>
        <p:nvPicPr>
          <p:cNvPr id="19" name="図 18">
            <a:extLst>
              <a:ext uri="{FF2B5EF4-FFF2-40B4-BE49-F238E27FC236}">
                <a16:creationId xmlns:a16="http://schemas.microsoft.com/office/drawing/2014/main" id="{720251CE-A1C3-4DDA-9FEB-25FFB58DF9C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flipH="1" flipV="1">
            <a:off x="0" y="0"/>
            <a:ext cx="4574308" cy="5143499"/>
          </a:xfrm>
          <a:prstGeom prst="rect">
            <a:avLst/>
          </a:prstGeom>
        </p:spPr>
      </p:pic>
      <p:sp>
        <p:nvSpPr>
          <p:cNvPr id="2" name="Title 1"/>
          <p:cNvSpPr>
            <a:spLocks noGrp="1"/>
          </p:cNvSpPr>
          <p:nvPr userDrawn="1">
            <p:ph type="ctrTitle" hasCustomPrompt="1"/>
          </p:nvPr>
        </p:nvSpPr>
        <p:spPr>
          <a:xfrm>
            <a:off x="237026" y="1591200"/>
            <a:ext cx="2772000" cy="997200"/>
          </a:xfrm>
        </p:spPr>
        <p:txBody>
          <a:bodyPr anchor="b">
            <a:noAutofit/>
          </a:bodyPr>
          <a:lstStyle>
            <a:lvl1pPr algn="l">
              <a:defRPr sz="3000">
                <a:solidFill>
                  <a:schemeClr val="bg1"/>
                </a:solidFill>
              </a:defRPr>
            </a:lvl1pPr>
          </a:lstStyle>
          <a:p>
            <a:r>
              <a:rPr lang="ja-JP" altLang="en-US" dirty="0"/>
              <a:t>タイトルを入力</a:t>
            </a:r>
            <a:endParaRPr lang="en-US" dirty="0"/>
          </a:p>
        </p:txBody>
      </p:sp>
      <p:sp>
        <p:nvSpPr>
          <p:cNvPr id="3" name="Subtitle 2"/>
          <p:cNvSpPr>
            <a:spLocks noGrp="1"/>
          </p:cNvSpPr>
          <p:nvPr userDrawn="1">
            <p:ph type="subTitle" idx="1" hasCustomPrompt="1"/>
          </p:nvPr>
        </p:nvSpPr>
        <p:spPr>
          <a:xfrm>
            <a:off x="237026" y="3067050"/>
            <a:ext cx="2772000" cy="1260000"/>
          </a:xfrm>
        </p:spPr>
        <p:txBody>
          <a:bodyPr anchor="t" anchorCtr="0">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pic>
        <p:nvPicPr>
          <p:cNvPr id="7" name="SD_FUJITSU-RESTRICTED">
            <a:extLst>
              <a:ext uri="{FF2B5EF4-FFF2-40B4-BE49-F238E27FC236}">
                <a16:creationId xmlns:a16="http://schemas.microsoft.com/office/drawing/2014/main" id="{2F52DC49-FBC2-47EF-B87F-4C8833CDD4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2900158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pic>
        <p:nvPicPr>
          <p:cNvPr id="12" name="図 11" descr="背景パターン&#10;&#10;自動的に生成された説明">
            <a:extLst>
              <a:ext uri="{FF2B5EF4-FFF2-40B4-BE49-F238E27FC236}">
                <a16:creationId xmlns:a16="http://schemas.microsoft.com/office/drawing/2014/main" id="{DFC7834E-744F-420B-A32C-3215644C7C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7031" t="24451"/>
          <a:stretch/>
        </p:blipFill>
        <p:spPr>
          <a:xfrm>
            <a:off x="330" y="-3670"/>
            <a:ext cx="4569705" cy="5147170"/>
          </a:xfrm>
          <a:prstGeom prst="rect">
            <a:avLst/>
          </a:prstGeom>
        </p:spPr>
      </p:pic>
      <p:sp>
        <p:nvSpPr>
          <p:cNvPr id="5" name="図プレースホルダー 16">
            <a:extLst>
              <a:ext uri="{FF2B5EF4-FFF2-40B4-BE49-F238E27FC236}">
                <a16:creationId xmlns:a16="http://schemas.microsoft.com/office/drawing/2014/main" id="{9F5328D6-C111-4045-B2DA-D1021185C9BF}"/>
              </a:ext>
            </a:extLst>
          </p:cNvPr>
          <p:cNvSpPr>
            <a:spLocks noGrp="1"/>
          </p:cNvSpPr>
          <p:nvPr>
            <p:ph type="pic" sz="quarter" idx="13"/>
          </p:nvPr>
        </p:nvSpPr>
        <p:spPr>
          <a:xfrm>
            <a:off x="4569689" y="0"/>
            <a:ext cx="4574311" cy="5139913"/>
          </a:xfrm>
        </p:spPr>
        <p:txBody>
          <a:bodyPr/>
          <a:lstStyle>
            <a:lvl1pPr marL="0" indent="0">
              <a:buNone/>
              <a:defRPr/>
            </a:lvl1pPr>
          </a:lstStyle>
          <a:p>
            <a:endParaRPr kumimoji="1" lang="ja-JP" altLang="en-US" dirty="0"/>
          </a:p>
        </p:txBody>
      </p:sp>
      <p:sp>
        <p:nvSpPr>
          <p:cNvPr id="7" name="Title 1">
            <a:extLst>
              <a:ext uri="{FF2B5EF4-FFF2-40B4-BE49-F238E27FC236}">
                <a16:creationId xmlns:a16="http://schemas.microsoft.com/office/drawing/2014/main" id="{353AD6D3-0376-413F-9BFF-63D5E93A9196}"/>
              </a:ext>
            </a:extLst>
          </p:cNvPr>
          <p:cNvSpPr>
            <a:spLocks noGrp="1"/>
          </p:cNvSpPr>
          <p:nvPr>
            <p:ph type="ctrTitle" hasCustomPrompt="1"/>
          </p:nvPr>
        </p:nvSpPr>
        <p:spPr>
          <a:xfrm>
            <a:off x="237026" y="1591200"/>
            <a:ext cx="2772000" cy="997200"/>
          </a:xfrm>
        </p:spPr>
        <p:txBody>
          <a:bodyPr anchor="b">
            <a:noAutofit/>
          </a:bodyPr>
          <a:lstStyle>
            <a:lvl1pPr algn="l">
              <a:defRPr sz="3000">
                <a:solidFill>
                  <a:schemeClr val="bg1"/>
                </a:solidFill>
              </a:defRPr>
            </a:lvl1pPr>
          </a:lstStyle>
          <a:p>
            <a:r>
              <a:rPr lang="ja-JP" altLang="en-US" dirty="0"/>
              <a:t>タイトルを入力</a:t>
            </a:r>
            <a:endParaRPr lang="en-US" dirty="0"/>
          </a:p>
        </p:txBody>
      </p:sp>
      <p:sp>
        <p:nvSpPr>
          <p:cNvPr id="8" name="Subtitle 2">
            <a:extLst>
              <a:ext uri="{FF2B5EF4-FFF2-40B4-BE49-F238E27FC236}">
                <a16:creationId xmlns:a16="http://schemas.microsoft.com/office/drawing/2014/main" id="{7AA23E8F-B4D1-4145-88CF-3FC8F9A6510C}"/>
              </a:ext>
            </a:extLst>
          </p:cNvPr>
          <p:cNvSpPr>
            <a:spLocks noGrp="1"/>
          </p:cNvSpPr>
          <p:nvPr>
            <p:ph type="subTitle" idx="1" hasCustomPrompt="1"/>
          </p:nvPr>
        </p:nvSpPr>
        <p:spPr>
          <a:xfrm>
            <a:off x="237026" y="3067050"/>
            <a:ext cx="2772000" cy="1260000"/>
          </a:xfrm>
        </p:spPr>
        <p:txBody>
          <a:bodyPr anchor="t" anchorCtr="0">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pic>
        <p:nvPicPr>
          <p:cNvPr id="9" name="SD_FUJITSU-RESTRICTED">
            <a:extLst>
              <a:ext uri="{FF2B5EF4-FFF2-40B4-BE49-F238E27FC236}">
                <a16:creationId xmlns:a16="http://schemas.microsoft.com/office/drawing/2014/main" id="{74E16B1D-C210-4906-98B6-C71307BEDA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333398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Section dividers">
    <p:spTree>
      <p:nvGrpSpPr>
        <p:cNvPr id="1" name=""/>
        <p:cNvGrpSpPr/>
        <p:nvPr/>
      </p:nvGrpSpPr>
      <p:grpSpPr>
        <a:xfrm>
          <a:off x="0" y="0"/>
          <a:ext cx="0" cy="0"/>
          <a:chOff x="0" y="0"/>
          <a:chExt cx="0" cy="0"/>
        </a:xfrm>
      </p:grpSpPr>
      <p:pic>
        <p:nvPicPr>
          <p:cNvPr id="23" name="図 16">
            <a:extLst>
              <a:ext uri="{FF2B5EF4-FFF2-40B4-BE49-F238E27FC236}">
                <a16:creationId xmlns:a16="http://schemas.microsoft.com/office/drawing/2014/main" id="{4E6397AD-310C-48CA-885C-F7B1DFD0956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155"/>
            <a:ext cx="9144000" cy="5141190"/>
          </a:xfrm>
          <a:prstGeom prst="rect">
            <a:avLst/>
          </a:prstGeom>
        </p:spPr>
      </p:pic>
      <p:sp>
        <p:nvSpPr>
          <p:cNvPr id="24" name="正方形/長方形 3">
            <a:extLst>
              <a:ext uri="{FF2B5EF4-FFF2-40B4-BE49-F238E27FC236}">
                <a16:creationId xmlns:a16="http://schemas.microsoft.com/office/drawing/2014/main" id="{CD577E9E-58F6-407C-9583-7A2B1D256100}"/>
              </a:ext>
            </a:extLst>
          </p:cNvPr>
          <p:cNvSpPr/>
          <p:nvPr userDrawn="1"/>
        </p:nvSpPr>
        <p:spPr>
          <a:xfrm>
            <a:off x="3200400" y="-2055"/>
            <a:ext cx="5943600" cy="5144400"/>
          </a:xfrm>
          <a:prstGeom prst="rect">
            <a:avLst/>
          </a:prstGeom>
          <a:gradFill flip="none" rotWithShape="1">
            <a:gsLst>
              <a:gs pos="0">
                <a:schemeClr val="accent4">
                  <a:alpha val="70000"/>
                </a:schemeClr>
              </a:gs>
              <a:gs pos="100000">
                <a:schemeClr val="accent4">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grpSp>
        <p:nvGrpSpPr>
          <p:cNvPr id="20" name="Group 22" descr="Fujitsu">
            <a:extLst>
              <a:ext uri="{FF2B5EF4-FFF2-40B4-BE49-F238E27FC236}">
                <a16:creationId xmlns:a16="http://schemas.microsoft.com/office/drawing/2014/main" id="{DDC40295-912F-4B75-825E-6A19D918735E}"/>
              </a:ext>
            </a:extLst>
          </p:cNvPr>
          <p:cNvGrpSpPr>
            <a:grpSpLocks noChangeAspect="1"/>
          </p:cNvGrpSpPr>
          <p:nvPr userDrawn="1"/>
        </p:nvGrpSpPr>
        <p:grpSpPr>
          <a:xfrm>
            <a:off x="7940675" y="242808"/>
            <a:ext cx="968769" cy="472173"/>
            <a:chOff x="8012114" y="249161"/>
            <a:chExt cx="892174" cy="434841"/>
          </a:xfrm>
        </p:grpSpPr>
        <p:sp>
          <p:nvSpPr>
            <p:cNvPr id="21" name="Freeform 34">
              <a:extLst>
                <a:ext uri="{FF2B5EF4-FFF2-40B4-BE49-F238E27FC236}">
                  <a16:creationId xmlns:a16="http://schemas.microsoft.com/office/drawing/2014/main" id="{58651FFA-FC3B-4BF1-AE37-56C9BAC03808}"/>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35">
              <a:extLst>
                <a:ext uri="{FF2B5EF4-FFF2-40B4-BE49-F238E27FC236}">
                  <a16:creationId xmlns:a16="http://schemas.microsoft.com/office/drawing/2014/main" id="{F38D1057-B75F-4A54-AF90-A8D57DDB5EA3}"/>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6">
              <a:extLst>
                <a:ext uri="{FF2B5EF4-FFF2-40B4-BE49-F238E27FC236}">
                  <a16:creationId xmlns:a16="http://schemas.microsoft.com/office/drawing/2014/main" id="{0FA8FF41-1874-4F27-9ACB-8F9DD0AC90F7}"/>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37">
              <a:extLst>
                <a:ext uri="{FF2B5EF4-FFF2-40B4-BE49-F238E27FC236}">
                  <a16:creationId xmlns:a16="http://schemas.microsoft.com/office/drawing/2014/main" id="{50E67408-B338-4449-B662-76E98D8E5C11}"/>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38">
              <a:extLst>
                <a:ext uri="{FF2B5EF4-FFF2-40B4-BE49-F238E27FC236}">
                  <a16:creationId xmlns:a16="http://schemas.microsoft.com/office/drawing/2014/main" id="{4AC7696B-9860-489B-BE9B-00D46469390B}"/>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39">
              <a:extLst>
                <a:ext uri="{FF2B5EF4-FFF2-40B4-BE49-F238E27FC236}">
                  <a16:creationId xmlns:a16="http://schemas.microsoft.com/office/drawing/2014/main" id="{CDE404E4-3DFC-433A-8E05-E73F0F493EE7}"/>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40">
              <a:extLst>
                <a:ext uri="{FF2B5EF4-FFF2-40B4-BE49-F238E27FC236}">
                  <a16:creationId xmlns:a16="http://schemas.microsoft.com/office/drawing/2014/main" id="{606859B5-A1E4-47EF-9016-922C15E0DCDD}"/>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41">
              <a:extLst>
                <a:ext uri="{FF2B5EF4-FFF2-40B4-BE49-F238E27FC236}">
                  <a16:creationId xmlns:a16="http://schemas.microsoft.com/office/drawing/2014/main" id="{9916EAC5-51B3-4315-A6F9-67FA3906E9D3}"/>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2" name="Title 1"/>
          <p:cNvSpPr>
            <a:spLocks noGrp="1"/>
          </p:cNvSpPr>
          <p:nvPr>
            <p:ph type="ctrTitle" hasCustomPrompt="1"/>
          </p:nvPr>
        </p:nvSpPr>
        <p:spPr>
          <a:xfrm>
            <a:off x="234000" y="1116000"/>
            <a:ext cx="8280000" cy="1440000"/>
          </a:xfrm>
        </p:spPr>
        <p:txBody>
          <a:bodyPr anchor="b">
            <a:noAutofit/>
          </a:bodyPr>
          <a:lstStyle>
            <a:lvl1pPr algn="l">
              <a:defRPr sz="3200">
                <a:solidFill>
                  <a:schemeClr val="bg1"/>
                </a:solidFill>
              </a:defRPr>
            </a:lvl1pPr>
          </a:lstStyle>
          <a:p>
            <a:r>
              <a:rPr lang="ja-JP" altLang="en-US" dirty="0"/>
              <a:t>タイトルを入力</a:t>
            </a:r>
            <a:endParaRPr lang="en-US" dirty="0"/>
          </a:p>
        </p:txBody>
      </p:sp>
      <p:sp>
        <p:nvSpPr>
          <p:cNvPr id="3" name="Subtitle 2"/>
          <p:cNvSpPr>
            <a:spLocks noGrp="1"/>
          </p:cNvSpPr>
          <p:nvPr>
            <p:ph type="subTitle" idx="1" hasCustomPrompt="1"/>
          </p:nvPr>
        </p:nvSpPr>
        <p:spPr>
          <a:xfrm>
            <a:off x="234000" y="2710800"/>
            <a:ext cx="8280000" cy="1447200"/>
          </a:xfrm>
        </p:spPr>
        <p:txBody>
          <a:bodyPr>
            <a:no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lvl1pPr>
              <a:defRPr>
                <a:solidFill>
                  <a:schemeClr val="bg1"/>
                </a:solidFill>
              </a:defRPr>
            </a:lvl1pPr>
          </a:lstStyle>
          <a:p>
            <a:fld id="{4D029D89-7B63-4C94-AD4D-2E4D6BB83637}" type="slidenum">
              <a:rPr kumimoji="1" lang="ja-JP" altLang="en-US" smtClean="0"/>
              <a:pPr/>
              <a:t>‹#›</a:t>
            </a:fld>
            <a:endParaRPr kumimoji="1" lang="ja-JP" altLang="en-US"/>
          </a:p>
        </p:txBody>
      </p:sp>
      <p:pic>
        <p:nvPicPr>
          <p:cNvPr id="7" name="SD_FUJITSU-RESTRICTED">
            <a:extLst>
              <a:ext uri="{FF2B5EF4-FFF2-40B4-BE49-F238E27FC236}">
                <a16:creationId xmlns:a16="http://schemas.microsoft.com/office/drawing/2014/main" id="{27BFB67B-0F60-4672-8B17-077342DFC3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334739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5" name="Footer Placeholder 4"/>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spTree>
    <p:extLst>
      <p:ext uri="{BB962C8B-B14F-4D97-AF65-F5344CB8AC3E}">
        <p14:creationId xmlns:p14="http://schemas.microsoft.com/office/powerpoint/2010/main" val="324485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1_Text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5" name="Footer Placeholder 4"/>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pic>
        <p:nvPicPr>
          <p:cNvPr id="7" name="図 6" descr="Fujitsu">
            <a:extLst>
              <a:ext uri="{FF2B5EF4-FFF2-40B4-BE49-F238E27FC236}">
                <a16:creationId xmlns:a16="http://schemas.microsoft.com/office/drawing/2014/main" id="{49FBEC05-95F7-47F9-8CD8-077507D93D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69274" y="180891"/>
            <a:ext cx="739862" cy="360000"/>
          </a:xfrm>
          <a:prstGeom prst="rect">
            <a:avLst/>
          </a:prstGeom>
        </p:spPr>
      </p:pic>
      <p:pic>
        <p:nvPicPr>
          <p:cNvPr id="8" name="SD_FUJITSU-RESTRICTED">
            <a:extLst>
              <a:ext uri="{FF2B5EF4-FFF2-40B4-BE49-F238E27FC236}">
                <a16:creationId xmlns:a16="http://schemas.microsoft.com/office/drawing/2014/main" id="{2394B089-D7AB-48A7-9C18-EFF834DA8A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29524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Footer Placeholder 5"/>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7" name="Slide Number Placeholder 6"/>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sp>
        <p:nvSpPr>
          <p:cNvPr id="5" name="Content Placeholder 2">
            <a:extLst>
              <a:ext uri="{FF2B5EF4-FFF2-40B4-BE49-F238E27FC236}">
                <a16:creationId xmlns:a16="http://schemas.microsoft.com/office/drawing/2014/main" id="{41D73CF7-494C-4F6D-B6A8-AD9A4DC9F5C3}"/>
              </a:ext>
            </a:extLst>
          </p:cNvPr>
          <p:cNvSpPr>
            <a:spLocks noGrp="1"/>
          </p:cNvSpPr>
          <p:nvPr>
            <p:ph sz="half" idx="1"/>
          </p:nvPr>
        </p:nvSpPr>
        <p:spPr>
          <a:xfrm>
            <a:off x="230400" y="950400"/>
            <a:ext cx="4105288" cy="3787200"/>
          </a:xfrm>
        </p:spPr>
        <p:txBody>
          <a:bodyPr/>
          <a:lstStyle>
            <a:lvl4pPr>
              <a:defRPr sz="1400"/>
            </a:lvl4pPr>
            <a:lvl5pPr>
              <a:defRPr sz="1400"/>
            </a:lvl5pPr>
            <a:lvl6pPr>
              <a:defRPr sz="1400"/>
            </a:lvl6pPr>
            <a:lvl7pPr>
              <a:defRPr sz="1400"/>
            </a:lvl7pPr>
            <a:lvl8pPr>
              <a:defRPr sz="1400"/>
            </a:lvl8pPr>
            <a:lvl9pPr>
              <a:defRPr sz="1400"/>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Tree>
    <p:extLst>
      <p:ext uri="{BB962C8B-B14F-4D97-AF65-F5344CB8AC3E}">
        <p14:creationId xmlns:p14="http://schemas.microsoft.com/office/powerpoint/2010/main" val="105515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D3F4690-412D-4DDB-82FA-5B7FE8DE921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3" t="1508" r="58429" b="24722"/>
          <a:stretch/>
        </p:blipFill>
        <p:spPr>
          <a:xfrm>
            <a:off x="1383" y="0"/>
            <a:ext cx="4568306" cy="5143499"/>
          </a:xfrm>
          <a:prstGeom prst="rect">
            <a:avLst/>
          </a:prstGeom>
        </p:spPr>
      </p:pic>
      <p:sp>
        <p:nvSpPr>
          <p:cNvPr id="5" name="図プレースホルダー 16">
            <a:extLst>
              <a:ext uri="{FF2B5EF4-FFF2-40B4-BE49-F238E27FC236}">
                <a16:creationId xmlns:a16="http://schemas.microsoft.com/office/drawing/2014/main" id="{B7563FCE-72A5-4595-8BB6-0EAAE1692387}"/>
              </a:ext>
            </a:extLst>
          </p:cNvPr>
          <p:cNvSpPr>
            <a:spLocks noGrp="1"/>
          </p:cNvSpPr>
          <p:nvPr>
            <p:ph type="pic" sz="quarter" idx="13"/>
          </p:nvPr>
        </p:nvSpPr>
        <p:spPr>
          <a:xfrm>
            <a:off x="4569689" y="0"/>
            <a:ext cx="4574311" cy="5139913"/>
          </a:xfrm>
        </p:spPr>
        <p:txBody>
          <a:bodyPr/>
          <a:lstStyle>
            <a:lvl1pPr marL="0" indent="0">
              <a:buNone/>
              <a:defRPr/>
            </a:lvl1pPr>
          </a:lstStyle>
          <a:p>
            <a:endParaRPr kumimoji="1" lang="ja-JP" altLang="en-US" dirty="0"/>
          </a:p>
        </p:txBody>
      </p:sp>
      <p:pic>
        <p:nvPicPr>
          <p:cNvPr id="9" name="SD_FUJITSU-RESTRICTED">
            <a:extLst>
              <a:ext uri="{FF2B5EF4-FFF2-40B4-BE49-F238E27FC236}">
                <a16:creationId xmlns:a16="http://schemas.microsoft.com/office/drawing/2014/main" id="{D8E7DCF5-E67F-489A-997B-9FEAAF5AC4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12" name="Title 1">
            <a:extLst>
              <a:ext uri="{FF2B5EF4-FFF2-40B4-BE49-F238E27FC236}">
                <a16:creationId xmlns:a16="http://schemas.microsoft.com/office/drawing/2014/main" id="{53E2876C-9AA9-497B-A2CE-1131AC7A289A}"/>
              </a:ext>
            </a:extLst>
          </p:cNvPr>
          <p:cNvSpPr>
            <a:spLocks noGrp="1"/>
          </p:cNvSpPr>
          <p:nvPr>
            <p:ph type="title" hasCustomPrompt="1"/>
          </p:nvPr>
        </p:nvSpPr>
        <p:spPr>
          <a:xfrm>
            <a:off x="237930" y="316353"/>
            <a:ext cx="4091134" cy="776700"/>
          </a:xfrm>
        </p:spPr>
        <p:txBody>
          <a:bodyPr anchor="t" anchorCtr="0"/>
          <a:lstStyle>
            <a:lvl1pPr>
              <a:defRPr>
                <a:solidFill>
                  <a:schemeClr val="bg1"/>
                </a:solidFill>
              </a:defRPr>
            </a:lvl1pPr>
          </a:lstStyle>
          <a:p>
            <a:r>
              <a:rPr lang="ja-JP" altLang="en-US" dirty="0"/>
              <a:t>マスター タイトルの</a:t>
            </a:r>
            <a:br>
              <a:rPr lang="en-US" altLang="ja-JP" dirty="0"/>
            </a:br>
            <a:r>
              <a:rPr lang="ja-JP" altLang="en-US" dirty="0"/>
              <a:t>書式設定</a:t>
            </a:r>
            <a:endParaRPr lang="en-US" dirty="0"/>
          </a:p>
        </p:txBody>
      </p:sp>
      <p:sp>
        <p:nvSpPr>
          <p:cNvPr id="13" name="Content Placeholder 2">
            <a:extLst>
              <a:ext uri="{FF2B5EF4-FFF2-40B4-BE49-F238E27FC236}">
                <a16:creationId xmlns:a16="http://schemas.microsoft.com/office/drawing/2014/main" id="{62FCD628-B2D5-4081-8A35-E4CCA36CCE8D}"/>
              </a:ext>
            </a:extLst>
          </p:cNvPr>
          <p:cNvSpPr>
            <a:spLocks noGrp="1"/>
          </p:cNvSpPr>
          <p:nvPr>
            <p:ph idx="1"/>
          </p:nvPr>
        </p:nvSpPr>
        <p:spPr>
          <a:xfrm>
            <a:off x="237930" y="1365915"/>
            <a:ext cx="4088822" cy="335485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Tree>
    <p:extLst>
      <p:ext uri="{BB962C8B-B14F-4D97-AF65-F5344CB8AC3E}">
        <p14:creationId xmlns:p14="http://schemas.microsoft.com/office/powerpoint/2010/main" val="408819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ユーザー設定レイアウト">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2A2F73B-C5CA-4A11-A7BA-8DE2C8D64F7F}"/>
              </a:ext>
            </a:extLst>
          </p:cNvPr>
          <p:cNvSpPr>
            <a:spLocks noGrp="1"/>
          </p:cNvSpPr>
          <p:nvPr>
            <p:ph sz="half" idx="1"/>
          </p:nvPr>
        </p:nvSpPr>
        <p:spPr>
          <a:xfrm>
            <a:off x="237929" y="1365915"/>
            <a:ext cx="4088824" cy="3354858"/>
          </a:xfrm>
        </p:spPr>
        <p:txBody>
          <a:bodyPr/>
          <a:lstStyle>
            <a:lvl4pPr>
              <a:defRPr sz="1400"/>
            </a:lvl4pPr>
            <a:lvl5pPr>
              <a:defRPr sz="1400"/>
            </a:lvl5pPr>
            <a:lvl6pPr>
              <a:defRPr sz="1400"/>
            </a:lvl6pPr>
            <a:lvl7pPr>
              <a:defRPr sz="1400"/>
            </a:lvl7pPr>
            <a:lvl8pPr>
              <a:defRPr sz="1400"/>
            </a:lvl8pPr>
            <a:lvl9pPr>
              <a:defRPr sz="1400"/>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6" name="Title 1">
            <a:extLst>
              <a:ext uri="{FF2B5EF4-FFF2-40B4-BE49-F238E27FC236}">
                <a16:creationId xmlns:a16="http://schemas.microsoft.com/office/drawing/2014/main" id="{A3F910D3-FE5A-4CB2-975D-B0AEB39AF851}"/>
              </a:ext>
            </a:extLst>
          </p:cNvPr>
          <p:cNvSpPr>
            <a:spLocks noGrp="1"/>
          </p:cNvSpPr>
          <p:nvPr>
            <p:ph type="title" hasCustomPrompt="1"/>
          </p:nvPr>
        </p:nvSpPr>
        <p:spPr>
          <a:xfrm>
            <a:off x="237928" y="316353"/>
            <a:ext cx="4088824" cy="776700"/>
          </a:xfrm>
        </p:spPr>
        <p:txBody>
          <a:bodyPr anchor="t" anchorCtr="0"/>
          <a:lstStyle>
            <a:lvl1pPr>
              <a:defRPr>
                <a:solidFill>
                  <a:schemeClr val="tx1"/>
                </a:solidFill>
              </a:defRPr>
            </a:lvl1pPr>
          </a:lstStyle>
          <a:p>
            <a:r>
              <a:rPr lang="ja-JP" altLang="en-US" dirty="0"/>
              <a:t>マスター タイトルの</a:t>
            </a:r>
            <a:br>
              <a:rPr lang="en-US" altLang="ja-JP" dirty="0"/>
            </a:br>
            <a:r>
              <a:rPr lang="ja-JP" altLang="en-US" dirty="0"/>
              <a:t>書式設定</a:t>
            </a:r>
            <a:endParaRPr lang="en-US" dirty="0"/>
          </a:p>
        </p:txBody>
      </p:sp>
      <p:pic>
        <p:nvPicPr>
          <p:cNvPr id="7" name="SD_FUJITSU-RESTRICTED">
            <a:extLst>
              <a:ext uri="{FF2B5EF4-FFF2-40B4-BE49-F238E27FC236}">
                <a16:creationId xmlns:a16="http://schemas.microsoft.com/office/drawing/2014/main" id="{2E3D162C-35D7-4A30-A1EB-10354C3890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8" name="図プレースホルダー 16">
            <a:extLst>
              <a:ext uri="{FF2B5EF4-FFF2-40B4-BE49-F238E27FC236}">
                <a16:creationId xmlns:a16="http://schemas.microsoft.com/office/drawing/2014/main" id="{034F34A2-81C1-41DC-88F9-A33FEA76610B}"/>
              </a:ext>
            </a:extLst>
          </p:cNvPr>
          <p:cNvSpPr>
            <a:spLocks noGrp="1"/>
          </p:cNvSpPr>
          <p:nvPr>
            <p:ph type="pic" sz="quarter" idx="13"/>
          </p:nvPr>
        </p:nvSpPr>
        <p:spPr>
          <a:xfrm>
            <a:off x="4569689" y="0"/>
            <a:ext cx="4574311" cy="5139913"/>
          </a:xfrm>
        </p:spPr>
        <p:txBody>
          <a:bodyPr/>
          <a:lstStyle>
            <a:lvl1pPr marL="0" indent="0">
              <a:buNone/>
              <a:defRPr/>
            </a:lvl1pPr>
          </a:lstStyle>
          <a:p>
            <a:endParaRPr kumimoji="1" lang="ja-JP" altLang="en-US" dirty="0"/>
          </a:p>
        </p:txBody>
      </p:sp>
    </p:spTree>
    <p:extLst>
      <p:ext uri="{BB962C8B-B14F-4D97-AF65-F5344CB8AC3E}">
        <p14:creationId xmlns:p14="http://schemas.microsoft.com/office/powerpoint/2010/main" val="252134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page">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BC69335-2DC7-4BE9-B3C4-6BB3F4B5BB5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73384" y="0"/>
            <a:ext cx="4570616" cy="5143499"/>
          </a:xfrm>
          <a:prstGeom prst="rect">
            <a:avLst/>
          </a:prstGeom>
        </p:spPr>
      </p:pic>
      <p:sp>
        <p:nvSpPr>
          <p:cNvPr id="5" name="Footer Placeholder 4"/>
          <p:cNvSpPr>
            <a:spLocks noGrp="1"/>
          </p:cNvSpPr>
          <p:nvPr>
            <p:ph type="ftr" sz="quarter" idx="11"/>
          </p:nvPr>
        </p:nvSpPr>
        <p:spPr/>
        <p:txBody>
          <a:bodyPr/>
          <a:lstStyle>
            <a:lvl1pPr>
              <a:defRPr>
                <a:solidFill>
                  <a:schemeClr val="tx1"/>
                </a:solidFill>
              </a:defRPr>
            </a:lvl1pPr>
          </a:lstStyle>
          <a:p>
            <a:r>
              <a:rPr kumimoji="1" lang="en-US" altLang="ja-JP"/>
              <a:t>© 2022 FUJITSU HEALTH INSURANCE SOCIETY </a:t>
            </a:r>
            <a:endParaRPr kumimoji="1" lang="ja-JP" altLang="en-US" dirty="0"/>
          </a:p>
        </p:txBody>
      </p:sp>
      <p:pic>
        <p:nvPicPr>
          <p:cNvPr id="20" name="図 19">
            <a:extLst>
              <a:ext uri="{FF2B5EF4-FFF2-40B4-BE49-F238E27FC236}">
                <a16:creationId xmlns:a16="http://schemas.microsoft.com/office/drawing/2014/main" id="{8B2F974C-2586-44F6-B521-85BC5FA490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04888" y="1298597"/>
            <a:ext cx="3275999" cy="2545521"/>
          </a:xfrm>
          <a:prstGeom prst="rect">
            <a:avLst/>
          </a:prstGeom>
        </p:spPr>
      </p:pic>
      <p:grpSp>
        <p:nvGrpSpPr>
          <p:cNvPr id="19" name="Group 22" descr="Fujitsu">
            <a:extLst>
              <a:ext uri="{FF2B5EF4-FFF2-40B4-BE49-F238E27FC236}">
                <a16:creationId xmlns:a16="http://schemas.microsoft.com/office/drawing/2014/main" id="{30D807CB-9C19-40CB-9ADA-F5FD76695222}"/>
              </a:ext>
            </a:extLst>
          </p:cNvPr>
          <p:cNvGrpSpPr>
            <a:grpSpLocks noChangeAspect="1"/>
          </p:cNvGrpSpPr>
          <p:nvPr userDrawn="1"/>
        </p:nvGrpSpPr>
        <p:grpSpPr>
          <a:xfrm>
            <a:off x="7940675" y="242808"/>
            <a:ext cx="968769" cy="472173"/>
            <a:chOff x="8012114" y="249161"/>
            <a:chExt cx="892174" cy="434841"/>
          </a:xfrm>
        </p:grpSpPr>
        <p:sp>
          <p:nvSpPr>
            <p:cNvPr id="21" name="Freeform 34">
              <a:extLst>
                <a:ext uri="{FF2B5EF4-FFF2-40B4-BE49-F238E27FC236}">
                  <a16:creationId xmlns:a16="http://schemas.microsoft.com/office/drawing/2014/main" id="{8877A15F-B670-4519-AB23-C001B82B9FBA}"/>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35">
              <a:extLst>
                <a:ext uri="{FF2B5EF4-FFF2-40B4-BE49-F238E27FC236}">
                  <a16:creationId xmlns:a16="http://schemas.microsoft.com/office/drawing/2014/main" id="{DA8B768A-A97D-490B-93AE-5E275BCA6988}"/>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36">
              <a:extLst>
                <a:ext uri="{FF2B5EF4-FFF2-40B4-BE49-F238E27FC236}">
                  <a16:creationId xmlns:a16="http://schemas.microsoft.com/office/drawing/2014/main" id="{4B37A482-6532-4170-98AF-22DF8FB9C97D}"/>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37">
              <a:extLst>
                <a:ext uri="{FF2B5EF4-FFF2-40B4-BE49-F238E27FC236}">
                  <a16:creationId xmlns:a16="http://schemas.microsoft.com/office/drawing/2014/main" id="{30D79590-2C60-41D2-B7FF-F45AC7FE2B11}"/>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8">
              <a:extLst>
                <a:ext uri="{FF2B5EF4-FFF2-40B4-BE49-F238E27FC236}">
                  <a16:creationId xmlns:a16="http://schemas.microsoft.com/office/drawing/2014/main" id="{0142B91E-6DB6-4543-AD78-EB25DDD078A4}"/>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9">
              <a:extLst>
                <a:ext uri="{FF2B5EF4-FFF2-40B4-BE49-F238E27FC236}">
                  <a16:creationId xmlns:a16="http://schemas.microsoft.com/office/drawing/2014/main" id="{60628E7A-A810-4212-B4B2-7491E343EAE6}"/>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40">
              <a:extLst>
                <a:ext uri="{FF2B5EF4-FFF2-40B4-BE49-F238E27FC236}">
                  <a16:creationId xmlns:a16="http://schemas.microsoft.com/office/drawing/2014/main" id="{FF33B481-F09E-41F9-A16D-ABCE1EFBE5FD}"/>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41">
              <a:extLst>
                <a:ext uri="{FF2B5EF4-FFF2-40B4-BE49-F238E27FC236}">
                  <a16:creationId xmlns:a16="http://schemas.microsoft.com/office/drawing/2014/main" id="{7E5FB21F-1485-49A3-BE1D-880B4556A005}"/>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5" name="テキスト ボックス 14">
            <a:extLst>
              <a:ext uri="{FF2B5EF4-FFF2-40B4-BE49-F238E27FC236}">
                <a16:creationId xmlns:a16="http://schemas.microsoft.com/office/drawing/2014/main" id="{A30A10EE-06AE-499E-846E-96DCFDC810AA}"/>
              </a:ext>
            </a:extLst>
          </p:cNvPr>
          <p:cNvSpPr txBox="1"/>
          <p:nvPr userDrawn="1"/>
        </p:nvSpPr>
        <p:spPr>
          <a:xfrm>
            <a:off x="173268" y="1913929"/>
            <a:ext cx="3007555" cy="769441"/>
          </a:xfrm>
          <a:prstGeom prst="rect">
            <a:avLst/>
          </a:prstGeom>
          <a:noFill/>
        </p:spPr>
        <p:txBody>
          <a:bodyPr wrap="none" rtlCol="0">
            <a:spAutoFit/>
          </a:bodyPr>
          <a:lstStyle/>
          <a:p>
            <a:r>
              <a:rPr kumimoji="1" lang="en-US" altLang="ja-JP" sz="4400" b="1" dirty="0">
                <a:latin typeface="Arial" panose="020B0604020202020204" pitchFamily="34" charset="0"/>
                <a:ea typeface="+mn-ea"/>
                <a:cs typeface="Arial" panose="020B0604020202020204" pitchFamily="34" charset="0"/>
              </a:rPr>
              <a:t>Thank you</a:t>
            </a:r>
            <a:endParaRPr kumimoji="1" lang="ja-JP" altLang="en-US" sz="4400" b="1"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6783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7">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Master">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9D25779-D7C4-4143-A45C-C33C6C23A7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99234" y="0"/>
            <a:ext cx="2544766" cy="5143500"/>
          </a:xfrm>
          <a:prstGeom prst="rect">
            <a:avLst/>
          </a:prstGeom>
        </p:spPr>
      </p:pic>
      <p:pic>
        <p:nvPicPr>
          <p:cNvPr id="20" name="図 19">
            <a:extLst>
              <a:ext uri="{FF2B5EF4-FFF2-40B4-BE49-F238E27FC236}">
                <a16:creationId xmlns:a16="http://schemas.microsoft.com/office/drawing/2014/main" id="{943DCFA9-F6CE-4F0F-B3EE-23D84F3C6F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62717" y="1350838"/>
            <a:ext cx="3142798" cy="2442021"/>
          </a:xfrm>
          <a:prstGeom prst="rect">
            <a:avLst/>
          </a:prstGeom>
        </p:spPr>
      </p:pic>
      <p:grpSp>
        <p:nvGrpSpPr>
          <p:cNvPr id="23" name="Group 22" descr="Fujitsu">
            <a:extLst>
              <a:ext uri="{FF2B5EF4-FFF2-40B4-BE49-F238E27FC236}">
                <a16:creationId xmlns:a16="http://schemas.microsoft.com/office/drawing/2014/main" id="{EA0FA9AC-AC26-48E3-BF47-91D55901E917}"/>
              </a:ext>
            </a:extLst>
          </p:cNvPr>
          <p:cNvGrpSpPr>
            <a:grpSpLocks noChangeAspect="1"/>
          </p:cNvGrpSpPr>
          <p:nvPr userDrawn="1"/>
        </p:nvGrpSpPr>
        <p:grpSpPr>
          <a:xfrm>
            <a:off x="7940675" y="242808"/>
            <a:ext cx="968769" cy="472173"/>
            <a:chOff x="8012114" y="249161"/>
            <a:chExt cx="892174" cy="434841"/>
          </a:xfrm>
        </p:grpSpPr>
        <p:sp>
          <p:nvSpPr>
            <p:cNvPr id="24" name="Freeform 34">
              <a:extLst>
                <a:ext uri="{FF2B5EF4-FFF2-40B4-BE49-F238E27FC236}">
                  <a16:creationId xmlns:a16="http://schemas.microsoft.com/office/drawing/2014/main" id="{6DD794C0-B5B1-4749-93AE-C0B3DA7765D6}"/>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35">
              <a:extLst>
                <a:ext uri="{FF2B5EF4-FFF2-40B4-BE49-F238E27FC236}">
                  <a16:creationId xmlns:a16="http://schemas.microsoft.com/office/drawing/2014/main" id="{C8AFA1DF-E2AD-431B-9A71-F99A68BFE07C}"/>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6">
              <a:extLst>
                <a:ext uri="{FF2B5EF4-FFF2-40B4-BE49-F238E27FC236}">
                  <a16:creationId xmlns:a16="http://schemas.microsoft.com/office/drawing/2014/main" id="{DCCF753C-FF99-4C0C-94D0-F2FE9DC1EC9C}"/>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7">
              <a:extLst>
                <a:ext uri="{FF2B5EF4-FFF2-40B4-BE49-F238E27FC236}">
                  <a16:creationId xmlns:a16="http://schemas.microsoft.com/office/drawing/2014/main" id="{BB8A9FF0-74AF-4BF0-B63E-8CF3120C9676}"/>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8">
              <a:extLst>
                <a:ext uri="{FF2B5EF4-FFF2-40B4-BE49-F238E27FC236}">
                  <a16:creationId xmlns:a16="http://schemas.microsoft.com/office/drawing/2014/main" id="{3EFD3576-7BB3-4739-A24F-50250CAEBEE9}"/>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9">
              <a:extLst>
                <a:ext uri="{FF2B5EF4-FFF2-40B4-BE49-F238E27FC236}">
                  <a16:creationId xmlns:a16="http://schemas.microsoft.com/office/drawing/2014/main" id="{FC6758ED-3FB6-42D3-9F56-BDE1752E62A0}"/>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40">
              <a:extLst>
                <a:ext uri="{FF2B5EF4-FFF2-40B4-BE49-F238E27FC236}">
                  <a16:creationId xmlns:a16="http://schemas.microsoft.com/office/drawing/2014/main" id="{1A0FF2C9-FB26-4EE6-9744-A33823AB18C4}"/>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1">
              <a:extLst>
                <a:ext uri="{FF2B5EF4-FFF2-40B4-BE49-F238E27FC236}">
                  <a16:creationId xmlns:a16="http://schemas.microsoft.com/office/drawing/2014/main" id="{3652132C-1D36-46D8-B40D-EFABBC1421B3}"/>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 name="Footer Placeholder 4"/>
          <p:cNvSpPr>
            <a:spLocks noGrp="1"/>
          </p:cNvSpPr>
          <p:nvPr>
            <p:ph type="ftr" sz="quarter" idx="11"/>
          </p:nvPr>
        </p:nvSpPr>
        <p:spPr/>
        <p:txBody>
          <a:bodyPr/>
          <a:lstStyle>
            <a:lvl1pPr>
              <a:defRPr>
                <a:solidFill>
                  <a:schemeClr val="tx1"/>
                </a:solidFill>
              </a:defRPr>
            </a:lvl1pPr>
          </a:lstStyle>
          <a:p>
            <a:r>
              <a:rPr kumimoji="1" lang="en-US" altLang="ja-JP"/>
              <a:t>© 2022 FUJITSU HEALTH INSURANCE SOCIETY </a:t>
            </a:r>
            <a:endParaRPr kumimoji="1" lang="ja-JP" altLang="en-US" dirty="0"/>
          </a:p>
        </p:txBody>
      </p:sp>
      <p:pic>
        <p:nvPicPr>
          <p:cNvPr id="6" name="SD_FUJITSU-RESTRICTED">
            <a:extLst>
              <a:ext uri="{FF2B5EF4-FFF2-40B4-BE49-F238E27FC236}">
                <a16:creationId xmlns:a16="http://schemas.microsoft.com/office/drawing/2014/main" id="{FCD4F40C-CEC2-4DCA-B6D6-CECF0655DC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17" name="Title 1">
            <a:extLst>
              <a:ext uri="{FF2B5EF4-FFF2-40B4-BE49-F238E27FC236}">
                <a16:creationId xmlns:a16="http://schemas.microsoft.com/office/drawing/2014/main" id="{2796E302-490C-4805-8EA0-B01B66E8559C}"/>
              </a:ext>
            </a:extLst>
          </p:cNvPr>
          <p:cNvSpPr>
            <a:spLocks noGrp="1"/>
          </p:cNvSpPr>
          <p:nvPr>
            <p:ph type="ctrTitle" hasCustomPrompt="1"/>
          </p:nvPr>
        </p:nvSpPr>
        <p:spPr bwMode="gray">
          <a:xfrm>
            <a:off x="240625" y="1116000"/>
            <a:ext cx="4748400" cy="1440000"/>
          </a:xfrm>
        </p:spPr>
        <p:txBody>
          <a:bodyPr anchor="b">
            <a:noAutofit/>
          </a:bodyPr>
          <a:lstStyle>
            <a:lvl1pPr algn="l">
              <a:defRPr sz="3200">
                <a:solidFill>
                  <a:schemeClr val="tx1"/>
                </a:solidFill>
              </a:defRPr>
            </a:lvl1pPr>
          </a:lstStyle>
          <a:p>
            <a:r>
              <a:rPr lang="ja-JP" altLang="en-US" dirty="0"/>
              <a:t>タイトルを入力</a:t>
            </a:r>
            <a:endParaRPr lang="en-US" dirty="0"/>
          </a:p>
        </p:txBody>
      </p:sp>
      <p:sp>
        <p:nvSpPr>
          <p:cNvPr id="18" name="Subtitle 2">
            <a:extLst>
              <a:ext uri="{FF2B5EF4-FFF2-40B4-BE49-F238E27FC236}">
                <a16:creationId xmlns:a16="http://schemas.microsoft.com/office/drawing/2014/main" id="{37EB77E1-6FDA-441F-A697-9B221F347252}"/>
              </a:ext>
            </a:extLst>
          </p:cNvPr>
          <p:cNvSpPr>
            <a:spLocks noGrp="1"/>
          </p:cNvSpPr>
          <p:nvPr>
            <p:ph type="subTitle" idx="1" hasCustomPrompt="1"/>
          </p:nvPr>
        </p:nvSpPr>
        <p:spPr bwMode="gray">
          <a:xfrm>
            <a:off x="240625" y="3067200"/>
            <a:ext cx="4748400" cy="1260000"/>
          </a:xfrm>
        </p:spPr>
        <p:txBody>
          <a:bodyPr anchor="t" anchorCtr="0">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spTree>
    <p:extLst>
      <p:ext uri="{BB962C8B-B14F-4D97-AF65-F5344CB8AC3E}">
        <p14:creationId xmlns:p14="http://schemas.microsoft.com/office/powerpoint/2010/main" val="406715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pic>
        <p:nvPicPr>
          <p:cNvPr id="11" name="図 10" descr="背景パターン&#10;&#10;自動的に生成された説明">
            <a:extLst>
              <a:ext uri="{FF2B5EF4-FFF2-40B4-BE49-F238E27FC236}">
                <a16:creationId xmlns:a16="http://schemas.microsoft.com/office/drawing/2014/main" id="{00D504D7-0EC7-499A-9F8E-05F1F4F614E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389" t="23047" r="35708" b="22696"/>
          <a:stretch/>
        </p:blipFill>
        <p:spPr>
          <a:xfrm rot="10800000">
            <a:off x="0" y="0"/>
            <a:ext cx="4572000" cy="5143500"/>
          </a:xfrm>
          <a:prstGeom prst="rect">
            <a:avLst/>
          </a:prstGeom>
        </p:spPr>
      </p:pic>
      <p:sp>
        <p:nvSpPr>
          <p:cNvPr id="5" name="図プレースホルダー 8">
            <a:extLst>
              <a:ext uri="{FF2B5EF4-FFF2-40B4-BE49-F238E27FC236}">
                <a16:creationId xmlns:a16="http://schemas.microsoft.com/office/drawing/2014/main" id="{ACFF1DC3-5980-4040-9CA7-C4E018949ABB}"/>
              </a:ext>
            </a:extLst>
          </p:cNvPr>
          <p:cNvSpPr>
            <a:spLocks noGrp="1"/>
          </p:cNvSpPr>
          <p:nvPr>
            <p:ph type="pic" sz="quarter" idx="12"/>
          </p:nvPr>
        </p:nvSpPr>
        <p:spPr>
          <a:xfrm>
            <a:off x="4576864" y="0"/>
            <a:ext cx="4567135" cy="5143500"/>
          </a:xfrm>
        </p:spPr>
        <p:txBody>
          <a:bodyPr/>
          <a:lstStyle>
            <a:lvl1pPr marL="0" indent="0">
              <a:buNone/>
              <a:defRPr/>
            </a:lvl1pPr>
          </a:lstStyle>
          <a:p>
            <a:endParaRPr kumimoji="1" lang="ja-JP" altLang="en-US" dirty="0"/>
          </a:p>
        </p:txBody>
      </p:sp>
      <p:sp>
        <p:nvSpPr>
          <p:cNvPr id="7" name="Title 1">
            <a:extLst>
              <a:ext uri="{FF2B5EF4-FFF2-40B4-BE49-F238E27FC236}">
                <a16:creationId xmlns:a16="http://schemas.microsoft.com/office/drawing/2014/main" id="{B3C958A8-9F4F-4626-8ECB-8526FADB10C6}"/>
              </a:ext>
            </a:extLst>
          </p:cNvPr>
          <p:cNvSpPr>
            <a:spLocks noGrp="1"/>
          </p:cNvSpPr>
          <p:nvPr>
            <p:ph type="ctrTitle" hasCustomPrompt="1"/>
          </p:nvPr>
        </p:nvSpPr>
        <p:spPr>
          <a:xfrm>
            <a:off x="237026" y="1591200"/>
            <a:ext cx="2772000" cy="997200"/>
          </a:xfrm>
        </p:spPr>
        <p:txBody>
          <a:bodyPr anchor="b">
            <a:noAutofit/>
          </a:bodyPr>
          <a:lstStyle>
            <a:lvl1pPr algn="l">
              <a:defRPr sz="3000">
                <a:solidFill>
                  <a:schemeClr val="bg1"/>
                </a:solidFill>
              </a:defRPr>
            </a:lvl1pPr>
          </a:lstStyle>
          <a:p>
            <a:r>
              <a:rPr lang="ja-JP" altLang="en-US" dirty="0"/>
              <a:t>タイトルを入力</a:t>
            </a:r>
            <a:endParaRPr lang="en-US" dirty="0"/>
          </a:p>
        </p:txBody>
      </p:sp>
      <p:sp>
        <p:nvSpPr>
          <p:cNvPr id="8" name="Subtitle 2">
            <a:extLst>
              <a:ext uri="{FF2B5EF4-FFF2-40B4-BE49-F238E27FC236}">
                <a16:creationId xmlns:a16="http://schemas.microsoft.com/office/drawing/2014/main" id="{A29C53B7-AAA2-4DCE-BA46-4306E89B0395}"/>
              </a:ext>
            </a:extLst>
          </p:cNvPr>
          <p:cNvSpPr>
            <a:spLocks noGrp="1"/>
          </p:cNvSpPr>
          <p:nvPr>
            <p:ph type="subTitle" idx="1" hasCustomPrompt="1"/>
          </p:nvPr>
        </p:nvSpPr>
        <p:spPr>
          <a:xfrm>
            <a:off x="237026" y="3067050"/>
            <a:ext cx="2772000" cy="1260000"/>
          </a:xfrm>
        </p:spPr>
        <p:txBody>
          <a:bodyPr anchor="t" anchorCtr="0">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pic>
        <p:nvPicPr>
          <p:cNvPr id="9" name="SD_FUJITSU-RESTRICTED">
            <a:extLst>
              <a:ext uri="{FF2B5EF4-FFF2-40B4-BE49-F238E27FC236}">
                <a16:creationId xmlns:a16="http://schemas.microsoft.com/office/drawing/2014/main" id="{F91853D9-44D7-4EA1-9EFC-4E66ED943DD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389251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ection dividers">
    <p:spTree>
      <p:nvGrpSpPr>
        <p:cNvPr id="1" name=""/>
        <p:cNvGrpSpPr/>
        <p:nvPr/>
      </p:nvGrpSpPr>
      <p:grpSpPr>
        <a:xfrm>
          <a:off x="0" y="0"/>
          <a:ext cx="0" cy="0"/>
          <a:chOff x="0" y="0"/>
          <a:chExt cx="0" cy="0"/>
        </a:xfrm>
      </p:grpSpPr>
      <p:pic>
        <p:nvPicPr>
          <p:cNvPr id="18" name="図 14">
            <a:extLst>
              <a:ext uri="{FF2B5EF4-FFF2-40B4-BE49-F238E27FC236}">
                <a16:creationId xmlns:a16="http://schemas.microsoft.com/office/drawing/2014/main" id="{DCC61E67-4920-4022-866F-F045CC54149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bwMode="ltGray">
          <a:xfrm>
            <a:off x="1" y="0"/>
            <a:ext cx="9147692" cy="5145577"/>
          </a:xfrm>
          <a:prstGeom prst="rect">
            <a:avLst/>
          </a:prstGeom>
        </p:spPr>
      </p:pic>
      <p:sp>
        <p:nvSpPr>
          <p:cNvPr id="2" name="Title 1"/>
          <p:cNvSpPr>
            <a:spLocks noGrp="1"/>
          </p:cNvSpPr>
          <p:nvPr>
            <p:ph type="ctrTitle" hasCustomPrompt="1"/>
          </p:nvPr>
        </p:nvSpPr>
        <p:spPr bwMode="gray">
          <a:xfrm>
            <a:off x="240626" y="1116000"/>
            <a:ext cx="8280000" cy="1440000"/>
          </a:xfrm>
        </p:spPr>
        <p:txBody>
          <a:bodyPr anchor="b">
            <a:noAutofit/>
          </a:bodyPr>
          <a:lstStyle>
            <a:lvl1pPr algn="l">
              <a:defRPr sz="3200">
                <a:solidFill>
                  <a:schemeClr val="bg1"/>
                </a:solidFill>
              </a:defRPr>
            </a:lvl1pPr>
          </a:lstStyle>
          <a:p>
            <a:r>
              <a:rPr lang="ja-JP" altLang="en-US" dirty="0"/>
              <a:t>タイトルを入力</a:t>
            </a:r>
            <a:endParaRPr lang="en-US" dirty="0"/>
          </a:p>
        </p:txBody>
      </p:sp>
      <p:sp>
        <p:nvSpPr>
          <p:cNvPr id="3" name="Subtitle 2"/>
          <p:cNvSpPr>
            <a:spLocks noGrp="1"/>
          </p:cNvSpPr>
          <p:nvPr>
            <p:ph type="subTitle" idx="1" hasCustomPrompt="1"/>
          </p:nvPr>
        </p:nvSpPr>
        <p:spPr bwMode="gray">
          <a:xfrm>
            <a:off x="240626" y="2710800"/>
            <a:ext cx="8280000" cy="1447200"/>
          </a:xfrm>
        </p:spPr>
        <p:txBody>
          <a:bodyPr>
            <a:no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sp>
        <p:nvSpPr>
          <p:cNvPr id="5" name="Footer Placeholder 4"/>
          <p:cNvSpPr>
            <a:spLocks noGrp="1"/>
          </p:cNvSpPr>
          <p:nvPr>
            <p:ph type="ftr" sz="quarter" idx="11"/>
          </p:nvPr>
        </p:nvSpPr>
        <p:spPr bwMode="gray"/>
        <p:txBody>
          <a:bodyPr/>
          <a:lstStyle>
            <a:lvl1pPr>
              <a:defRPr>
                <a:solidFill>
                  <a:schemeClr val="bg1"/>
                </a:solidFill>
              </a:defRPr>
            </a:lvl1p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bwMode="gray">
          <a:xfrm>
            <a:off x="4302000" y="4878000"/>
            <a:ext cx="540000" cy="122400"/>
          </a:xfrm>
          <a:prstGeom prst="rect">
            <a:avLst/>
          </a:prstGeom>
        </p:spPr>
        <p:txBody>
          <a:bodyPr/>
          <a:lstStyle>
            <a:lvl1pPr>
              <a:defRPr>
                <a:solidFill>
                  <a:schemeClr val="bg1"/>
                </a:solidFill>
              </a:defRPr>
            </a:lvl1pPr>
          </a:lstStyle>
          <a:p>
            <a:fld id="{4D029D89-7B63-4C94-AD4D-2E4D6BB83637}" type="slidenum">
              <a:rPr kumimoji="1" lang="ja-JP" altLang="en-US" smtClean="0"/>
              <a:pPr/>
              <a:t>‹#›</a:t>
            </a:fld>
            <a:endParaRPr kumimoji="1" lang="ja-JP" altLang="en-US"/>
          </a:p>
        </p:txBody>
      </p:sp>
      <p:grpSp>
        <p:nvGrpSpPr>
          <p:cNvPr id="20" name="Group 22" descr="Fujitsu">
            <a:extLst>
              <a:ext uri="{FF2B5EF4-FFF2-40B4-BE49-F238E27FC236}">
                <a16:creationId xmlns:a16="http://schemas.microsoft.com/office/drawing/2014/main" id="{DDC40295-912F-4B75-825E-6A19D918735E}"/>
              </a:ext>
            </a:extLst>
          </p:cNvPr>
          <p:cNvGrpSpPr>
            <a:grpSpLocks noChangeAspect="1"/>
          </p:cNvGrpSpPr>
          <p:nvPr userDrawn="1"/>
        </p:nvGrpSpPr>
        <p:grpSpPr bwMode="gray">
          <a:xfrm>
            <a:off x="7940675" y="242808"/>
            <a:ext cx="968769" cy="472173"/>
            <a:chOff x="8012114" y="249161"/>
            <a:chExt cx="892174" cy="434841"/>
          </a:xfrm>
        </p:grpSpPr>
        <p:sp>
          <p:nvSpPr>
            <p:cNvPr id="21" name="Freeform 34">
              <a:extLst>
                <a:ext uri="{FF2B5EF4-FFF2-40B4-BE49-F238E27FC236}">
                  <a16:creationId xmlns:a16="http://schemas.microsoft.com/office/drawing/2014/main" id="{58651FFA-FC3B-4BF1-AE37-56C9BAC03808}"/>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35">
              <a:extLst>
                <a:ext uri="{FF2B5EF4-FFF2-40B4-BE49-F238E27FC236}">
                  <a16:creationId xmlns:a16="http://schemas.microsoft.com/office/drawing/2014/main" id="{F38D1057-B75F-4A54-AF90-A8D57DDB5EA3}"/>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6">
              <a:extLst>
                <a:ext uri="{FF2B5EF4-FFF2-40B4-BE49-F238E27FC236}">
                  <a16:creationId xmlns:a16="http://schemas.microsoft.com/office/drawing/2014/main" id="{0FA8FF41-1874-4F27-9ACB-8F9DD0AC90F7}"/>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37">
              <a:extLst>
                <a:ext uri="{FF2B5EF4-FFF2-40B4-BE49-F238E27FC236}">
                  <a16:creationId xmlns:a16="http://schemas.microsoft.com/office/drawing/2014/main" id="{50E67408-B338-4449-B662-76E98D8E5C11}"/>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38">
              <a:extLst>
                <a:ext uri="{FF2B5EF4-FFF2-40B4-BE49-F238E27FC236}">
                  <a16:creationId xmlns:a16="http://schemas.microsoft.com/office/drawing/2014/main" id="{4AC7696B-9860-489B-BE9B-00D46469390B}"/>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39">
              <a:extLst>
                <a:ext uri="{FF2B5EF4-FFF2-40B4-BE49-F238E27FC236}">
                  <a16:creationId xmlns:a16="http://schemas.microsoft.com/office/drawing/2014/main" id="{CDE404E4-3DFC-433A-8E05-E73F0F493EE7}"/>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40">
              <a:extLst>
                <a:ext uri="{FF2B5EF4-FFF2-40B4-BE49-F238E27FC236}">
                  <a16:creationId xmlns:a16="http://schemas.microsoft.com/office/drawing/2014/main" id="{606859B5-A1E4-47EF-9016-922C15E0DCDD}"/>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41">
              <a:extLst>
                <a:ext uri="{FF2B5EF4-FFF2-40B4-BE49-F238E27FC236}">
                  <a16:creationId xmlns:a16="http://schemas.microsoft.com/office/drawing/2014/main" id="{9916EAC5-51B3-4315-A6F9-67FA3906E9D3}"/>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9" name="SD_FUJITSU-RESTRICTED">
            <a:extLst>
              <a:ext uri="{FF2B5EF4-FFF2-40B4-BE49-F238E27FC236}">
                <a16:creationId xmlns:a16="http://schemas.microsoft.com/office/drawing/2014/main" id="{8B503AA2-D254-4EF3-A6B3-F216C263F0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120635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Section dividers">
    <p:spTree>
      <p:nvGrpSpPr>
        <p:cNvPr id="1" name=""/>
        <p:cNvGrpSpPr/>
        <p:nvPr/>
      </p:nvGrpSpPr>
      <p:grpSpPr>
        <a:xfrm>
          <a:off x="0" y="0"/>
          <a:ext cx="0" cy="0"/>
          <a:chOff x="0" y="0"/>
          <a:chExt cx="0" cy="0"/>
        </a:xfrm>
      </p:grpSpPr>
      <p:pic>
        <p:nvPicPr>
          <p:cNvPr id="19" name="図 16">
            <a:extLst>
              <a:ext uri="{FF2B5EF4-FFF2-40B4-BE49-F238E27FC236}">
                <a16:creationId xmlns:a16="http://schemas.microsoft.com/office/drawing/2014/main" id="{B6BEA493-F0D5-40FB-A9DB-1AAB035EDFD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8" name="正方形/長方形 17">
            <a:extLst>
              <a:ext uri="{FF2B5EF4-FFF2-40B4-BE49-F238E27FC236}">
                <a16:creationId xmlns:a16="http://schemas.microsoft.com/office/drawing/2014/main" id="{AD032F89-66EF-41E5-9E5F-9C8ED1F638EC}"/>
              </a:ext>
            </a:extLst>
          </p:cNvPr>
          <p:cNvSpPr/>
          <p:nvPr userDrawn="1"/>
        </p:nvSpPr>
        <p:spPr>
          <a:xfrm>
            <a:off x="6188926" y="0"/>
            <a:ext cx="2955073" cy="5144400"/>
          </a:xfrm>
          <a:prstGeom prst="rect">
            <a:avLst/>
          </a:prstGeom>
          <a:gradFill flip="none" rotWithShape="1">
            <a:gsLst>
              <a:gs pos="0">
                <a:schemeClr val="accent6">
                  <a:alpha val="80000"/>
                </a:schemeClr>
              </a:gs>
              <a:gs pos="100000">
                <a:schemeClr val="accent6">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2" name="Title 1"/>
          <p:cNvSpPr>
            <a:spLocks noGrp="1"/>
          </p:cNvSpPr>
          <p:nvPr>
            <p:ph type="ctrTitle" hasCustomPrompt="1"/>
          </p:nvPr>
        </p:nvSpPr>
        <p:spPr>
          <a:xfrm>
            <a:off x="234000" y="1116000"/>
            <a:ext cx="8280000" cy="1440000"/>
          </a:xfrm>
        </p:spPr>
        <p:txBody>
          <a:bodyPr anchor="b">
            <a:noAutofit/>
          </a:bodyPr>
          <a:lstStyle>
            <a:lvl1pPr algn="l">
              <a:defRPr sz="3200">
                <a:solidFill>
                  <a:schemeClr val="bg1"/>
                </a:solidFill>
              </a:defRPr>
            </a:lvl1pPr>
          </a:lstStyle>
          <a:p>
            <a:r>
              <a:rPr lang="ja-JP" altLang="en-US" dirty="0"/>
              <a:t>タイトルを入力</a:t>
            </a:r>
            <a:endParaRPr lang="en-US" dirty="0"/>
          </a:p>
        </p:txBody>
      </p:sp>
      <p:sp>
        <p:nvSpPr>
          <p:cNvPr id="3" name="Subtitle 2"/>
          <p:cNvSpPr>
            <a:spLocks noGrp="1"/>
          </p:cNvSpPr>
          <p:nvPr>
            <p:ph type="subTitle" idx="1" hasCustomPrompt="1"/>
          </p:nvPr>
        </p:nvSpPr>
        <p:spPr>
          <a:xfrm>
            <a:off x="234000" y="2710800"/>
            <a:ext cx="8280000" cy="1447200"/>
          </a:xfrm>
        </p:spPr>
        <p:txBody>
          <a:bodyPr>
            <a:no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lvl1pPr>
              <a:defRPr>
                <a:solidFill>
                  <a:schemeClr val="tx1"/>
                </a:solidFill>
              </a:defRPr>
            </a:lvl1pPr>
          </a:lstStyle>
          <a:p>
            <a:fld id="{4D029D89-7B63-4C94-AD4D-2E4D6BB83637}" type="slidenum">
              <a:rPr kumimoji="1" lang="ja-JP" altLang="en-US" smtClean="0"/>
              <a:pPr/>
              <a:t>‹#›</a:t>
            </a:fld>
            <a:endParaRPr kumimoji="1" lang="ja-JP" altLang="en-US"/>
          </a:p>
        </p:txBody>
      </p:sp>
      <p:grpSp>
        <p:nvGrpSpPr>
          <p:cNvPr id="20" name="Group 22" descr="Fujitsu">
            <a:extLst>
              <a:ext uri="{FF2B5EF4-FFF2-40B4-BE49-F238E27FC236}">
                <a16:creationId xmlns:a16="http://schemas.microsoft.com/office/drawing/2014/main" id="{DDC40295-912F-4B75-825E-6A19D918735E}"/>
              </a:ext>
            </a:extLst>
          </p:cNvPr>
          <p:cNvGrpSpPr>
            <a:grpSpLocks noChangeAspect="1"/>
          </p:cNvGrpSpPr>
          <p:nvPr userDrawn="1"/>
        </p:nvGrpSpPr>
        <p:grpSpPr>
          <a:xfrm>
            <a:off x="7940675" y="242808"/>
            <a:ext cx="968769" cy="472173"/>
            <a:chOff x="8012114" y="249161"/>
            <a:chExt cx="892174" cy="434841"/>
          </a:xfrm>
        </p:grpSpPr>
        <p:sp>
          <p:nvSpPr>
            <p:cNvPr id="21" name="Freeform 34">
              <a:extLst>
                <a:ext uri="{FF2B5EF4-FFF2-40B4-BE49-F238E27FC236}">
                  <a16:creationId xmlns:a16="http://schemas.microsoft.com/office/drawing/2014/main" id="{58651FFA-FC3B-4BF1-AE37-56C9BAC03808}"/>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35">
              <a:extLst>
                <a:ext uri="{FF2B5EF4-FFF2-40B4-BE49-F238E27FC236}">
                  <a16:creationId xmlns:a16="http://schemas.microsoft.com/office/drawing/2014/main" id="{F38D1057-B75F-4A54-AF90-A8D57DDB5EA3}"/>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6">
              <a:extLst>
                <a:ext uri="{FF2B5EF4-FFF2-40B4-BE49-F238E27FC236}">
                  <a16:creationId xmlns:a16="http://schemas.microsoft.com/office/drawing/2014/main" id="{0FA8FF41-1874-4F27-9ACB-8F9DD0AC90F7}"/>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37">
              <a:extLst>
                <a:ext uri="{FF2B5EF4-FFF2-40B4-BE49-F238E27FC236}">
                  <a16:creationId xmlns:a16="http://schemas.microsoft.com/office/drawing/2014/main" id="{50E67408-B338-4449-B662-76E98D8E5C11}"/>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38">
              <a:extLst>
                <a:ext uri="{FF2B5EF4-FFF2-40B4-BE49-F238E27FC236}">
                  <a16:creationId xmlns:a16="http://schemas.microsoft.com/office/drawing/2014/main" id="{4AC7696B-9860-489B-BE9B-00D46469390B}"/>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39">
              <a:extLst>
                <a:ext uri="{FF2B5EF4-FFF2-40B4-BE49-F238E27FC236}">
                  <a16:creationId xmlns:a16="http://schemas.microsoft.com/office/drawing/2014/main" id="{CDE404E4-3DFC-433A-8E05-E73F0F493EE7}"/>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40">
              <a:extLst>
                <a:ext uri="{FF2B5EF4-FFF2-40B4-BE49-F238E27FC236}">
                  <a16:creationId xmlns:a16="http://schemas.microsoft.com/office/drawing/2014/main" id="{606859B5-A1E4-47EF-9016-922C15E0DCDD}"/>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41">
              <a:extLst>
                <a:ext uri="{FF2B5EF4-FFF2-40B4-BE49-F238E27FC236}">
                  <a16:creationId xmlns:a16="http://schemas.microsoft.com/office/drawing/2014/main" id="{9916EAC5-51B3-4315-A6F9-67FA3906E9D3}"/>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7" name="SD_FUJITSU-RESTRICTED">
            <a:extLst>
              <a:ext uri="{FF2B5EF4-FFF2-40B4-BE49-F238E27FC236}">
                <a16:creationId xmlns:a16="http://schemas.microsoft.com/office/drawing/2014/main" id="{BDD40862-C7B6-4A87-B9C3-D4A386C4C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323349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5" name="Footer Placeholder 4"/>
          <p:cNvSpPr>
            <a:spLocks noGrp="1"/>
          </p:cNvSpPr>
          <p:nvPr>
            <p:ph type="ftr" sz="quarter" idx="11"/>
          </p:nvPr>
        </p:nvSpPr>
        <p:spPr/>
        <p:txBody>
          <a:bodyPr/>
          <a:lstStyle/>
          <a:p>
            <a:r>
              <a:rPr kumimoji="1" lang="en-US" altLang="ja-JP" dirty="0"/>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spTree>
    <p:extLst>
      <p:ext uri="{BB962C8B-B14F-4D97-AF65-F5344CB8AC3E}">
        <p14:creationId xmlns:p14="http://schemas.microsoft.com/office/powerpoint/2010/main" val="412782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B31B4F-F95F-4B75-B50D-614C52AD72F1}"/>
              </a:ext>
            </a:extLst>
          </p:cNvPr>
          <p:cNvSpPr>
            <a:spLocks noGrp="1"/>
          </p:cNvSpPr>
          <p:nvPr>
            <p:ph type="title"/>
          </p:nvPr>
        </p:nvSpPr>
        <p:spPr/>
        <p:txBody>
          <a:bodyPr/>
          <a:lstStyle>
            <a:lvl1pPr>
              <a:defRPr>
                <a:solidFill>
                  <a:schemeClr val="tx1"/>
                </a:solidFill>
              </a:defRPr>
            </a:lvl1pPr>
          </a:lstStyle>
          <a:p>
            <a:r>
              <a:rPr kumimoji="1" lang="ja-JP" altLang="en-US"/>
              <a:t>マスター タイトルの書式設定</a:t>
            </a:r>
          </a:p>
        </p:txBody>
      </p:sp>
      <p:sp>
        <p:nvSpPr>
          <p:cNvPr id="3" name="フッター プレースホルダー 2">
            <a:extLst>
              <a:ext uri="{FF2B5EF4-FFF2-40B4-BE49-F238E27FC236}">
                <a16:creationId xmlns:a16="http://schemas.microsoft.com/office/drawing/2014/main" id="{463461FD-1A12-4157-9EBE-B9E8AA631527}"/>
              </a:ext>
            </a:extLst>
          </p:cNvPr>
          <p:cNvSpPr>
            <a:spLocks noGrp="1"/>
          </p:cNvSpPr>
          <p:nvPr>
            <p:ph type="ftr" sz="quarter" idx="10"/>
          </p:nvPr>
        </p:nvSpPr>
        <p:spPr/>
        <p:txBody>
          <a:bodyPr/>
          <a:lstStyle/>
          <a:p>
            <a:r>
              <a:rPr lang="en-US" altLang="ja-JP"/>
              <a:t>© 2022 FUJITSU HEALTH INSURANCE SOCIETY </a:t>
            </a:r>
            <a:endParaRPr lang="de-DE" altLang="ja-JP" dirty="0"/>
          </a:p>
        </p:txBody>
      </p:sp>
      <p:sp>
        <p:nvSpPr>
          <p:cNvPr id="4" name="スライド番号プレースホルダー 3">
            <a:extLst>
              <a:ext uri="{FF2B5EF4-FFF2-40B4-BE49-F238E27FC236}">
                <a16:creationId xmlns:a16="http://schemas.microsoft.com/office/drawing/2014/main" id="{78D2384B-F8DA-4CA5-B45F-80048DA16BDD}"/>
              </a:ext>
            </a:extLst>
          </p:cNvPr>
          <p:cNvSpPr>
            <a:spLocks noGrp="1"/>
          </p:cNvSpPr>
          <p:nvPr>
            <p:ph type="sldNum" sz="quarter" idx="11"/>
          </p:nvPr>
        </p:nvSpPr>
        <p:spPr/>
        <p:txBody>
          <a:bodyPr/>
          <a:lstStyle/>
          <a:p>
            <a:fld id="{4D029D89-7B63-4C94-AD4D-2E4D6BB83637}" type="slidenum">
              <a:rPr kumimoji="1" lang="ja-JP" altLang="en-US" smtClean="0"/>
              <a:pPr/>
              <a:t>‹#›</a:t>
            </a:fld>
            <a:endParaRPr kumimoji="1" lang="ja-JP" altLang="en-US"/>
          </a:p>
        </p:txBody>
      </p:sp>
      <p:sp>
        <p:nvSpPr>
          <p:cNvPr id="5" name="Content Placeholder 2">
            <a:extLst>
              <a:ext uri="{FF2B5EF4-FFF2-40B4-BE49-F238E27FC236}">
                <a16:creationId xmlns:a16="http://schemas.microsoft.com/office/drawing/2014/main" id="{92E5551D-264A-419E-908C-7EEB675C3DA0}"/>
              </a:ext>
            </a:extLst>
          </p:cNvPr>
          <p:cNvSpPr>
            <a:spLocks noGrp="1"/>
          </p:cNvSpPr>
          <p:nvPr>
            <p:ph idx="1"/>
          </p:nvPr>
        </p:nvSpPr>
        <p:spPr>
          <a:xfrm>
            <a:off x="230400" y="950400"/>
            <a:ext cx="8679600" cy="3787200"/>
          </a:xfrm>
        </p:spPr>
        <p:txBody>
          <a:body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pic>
        <p:nvPicPr>
          <p:cNvPr id="6" name="図 5" descr="Fujitsu">
            <a:extLst>
              <a:ext uri="{FF2B5EF4-FFF2-40B4-BE49-F238E27FC236}">
                <a16:creationId xmlns:a16="http://schemas.microsoft.com/office/drawing/2014/main" id="{A67F88A3-002D-4D1C-BFE3-B245BE3D20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69274" y="180891"/>
            <a:ext cx="739862" cy="360000"/>
          </a:xfrm>
          <a:prstGeom prst="rect">
            <a:avLst/>
          </a:prstGeom>
        </p:spPr>
      </p:pic>
      <p:pic>
        <p:nvPicPr>
          <p:cNvPr id="7" name="SD_FUJITSU-RESTRICTED">
            <a:extLst>
              <a:ext uri="{FF2B5EF4-FFF2-40B4-BE49-F238E27FC236}">
                <a16:creationId xmlns:a16="http://schemas.microsoft.com/office/drawing/2014/main" id="{C17EFA77-5919-4573-9C2A-EACC9E4D9F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280416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Footer Placeholder 5"/>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7" name="Slide Number Placeholder 6"/>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sp>
        <p:nvSpPr>
          <p:cNvPr id="5" name="Content Placeholder 2">
            <a:extLst>
              <a:ext uri="{FF2B5EF4-FFF2-40B4-BE49-F238E27FC236}">
                <a16:creationId xmlns:a16="http://schemas.microsoft.com/office/drawing/2014/main" id="{A0CB375C-2606-4B96-AD1A-50E511832FE5}"/>
              </a:ext>
            </a:extLst>
          </p:cNvPr>
          <p:cNvSpPr>
            <a:spLocks noGrp="1"/>
          </p:cNvSpPr>
          <p:nvPr>
            <p:ph sz="half" idx="1"/>
          </p:nvPr>
        </p:nvSpPr>
        <p:spPr>
          <a:xfrm>
            <a:off x="230400" y="950400"/>
            <a:ext cx="4105288" cy="3787200"/>
          </a:xfrm>
        </p:spPr>
        <p:txBody>
          <a:bodyPr/>
          <a:lstStyle>
            <a:lvl4pPr>
              <a:defRPr sz="1400"/>
            </a:lvl4pPr>
            <a:lvl5pPr>
              <a:defRPr sz="1400"/>
            </a:lvl5pPr>
            <a:lvl6pPr>
              <a:defRPr sz="1400"/>
            </a:lvl6pPr>
            <a:lvl7pPr>
              <a:defRPr sz="1400"/>
            </a:lvl7pPr>
            <a:lvl8pPr>
              <a:defRPr sz="1400"/>
            </a:lvl8pPr>
            <a:lvl9pPr>
              <a:defRPr sz="1400"/>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Tree>
    <p:extLst>
      <p:ext uri="{BB962C8B-B14F-4D97-AF65-F5344CB8AC3E}">
        <p14:creationId xmlns:p14="http://schemas.microsoft.com/office/powerpoint/2010/main" val="253062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ユーザー設定レイアウト">
    <p:spTree>
      <p:nvGrpSpPr>
        <p:cNvPr id="1" name=""/>
        <p:cNvGrpSpPr/>
        <p:nvPr/>
      </p:nvGrpSpPr>
      <p:grpSpPr>
        <a:xfrm>
          <a:off x="0" y="0"/>
          <a:ext cx="0" cy="0"/>
          <a:chOff x="0" y="0"/>
          <a:chExt cx="0" cy="0"/>
        </a:xfrm>
      </p:grpSpPr>
      <p:pic>
        <p:nvPicPr>
          <p:cNvPr id="11" name="図 10" descr="背景パターン&#10;&#10;自動的に生成された説明">
            <a:extLst>
              <a:ext uri="{FF2B5EF4-FFF2-40B4-BE49-F238E27FC236}">
                <a16:creationId xmlns:a16="http://schemas.microsoft.com/office/drawing/2014/main" id="{F1153775-786A-4793-906D-566B6574B4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51" t="81" r="65973" b="47812"/>
          <a:stretch/>
        </p:blipFill>
        <p:spPr>
          <a:xfrm>
            <a:off x="-1" y="-2473"/>
            <a:ext cx="4569689" cy="5143500"/>
          </a:xfrm>
          <a:prstGeom prst="rect">
            <a:avLst/>
          </a:prstGeom>
        </p:spPr>
      </p:pic>
      <p:sp>
        <p:nvSpPr>
          <p:cNvPr id="6" name="図プレースホルダー 16">
            <a:extLst>
              <a:ext uri="{FF2B5EF4-FFF2-40B4-BE49-F238E27FC236}">
                <a16:creationId xmlns:a16="http://schemas.microsoft.com/office/drawing/2014/main" id="{7A196AC7-CB96-4DD6-BC0B-E2C20136467A}"/>
              </a:ext>
            </a:extLst>
          </p:cNvPr>
          <p:cNvSpPr>
            <a:spLocks noGrp="1"/>
          </p:cNvSpPr>
          <p:nvPr>
            <p:ph type="pic" sz="quarter" idx="13"/>
          </p:nvPr>
        </p:nvSpPr>
        <p:spPr>
          <a:xfrm>
            <a:off x="4569689" y="0"/>
            <a:ext cx="4574311" cy="5139913"/>
          </a:xfrm>
        </p:spPr>
        <p:txBody>
          <a:bodyPr/>
          <a:lstStyle>
            <a:lvl1pPr marL="0" indent="0">
              <a:buNone/>
              <a:defRPr/>
            </a:lvl1pPr>
          </a:lstStyle>
          <a:p>
            <a:endParaRPr kumimoji="1" lang="ja-JP" altLang="en-US" dirty="0"/>
          </a:p>
        </p:txBody>
      </p:sp>
      <p:sp>
        <p:nvSpPr>
          <p:cNvPr id="7" name="Title 1">
            <a:extLst>
              <a:ext uri="{FF2B5EF4-FFF2-40B4-BE49-F238E27FC236}">
                <a16:creationId xmlns:a16="http://schemas.microsoft.com/office/drawing/2014/main" id="{01B5CB40-903D-43D9-A659-C05B63378B62}"/>
              </a:ext>
            </a:extLst>
          </p:cNvPr>
          <p:cNvSpPr>
            <a:spLocks noGrp="1"/>
          </p:cNvSpPr>
          <p:nvPr>
            <p:ph type="title" hasCustomPrompt="1"/>
          </p:nvPr>
        </p:nvSpPr>
        <p:spPr>
          <a:xfrm>
            <a:off x="237930" y="316353"/>
            <a:ext cx="4091134" cy="776700"/>
          </a:xfrm>
        </p:spPr>
        <p:txBody>
          <a:bodyPr anchor="t" anchorCtr="0"/>
          <a:lstStyle>
            <a:lvl1pPr>
              <a:defRPr>
                <a:solidFill>
                  <a:schemeClr val="bg1"/>
                </a:solidFill>
              </a:defRPr>
            </a:lvl1pPr>
          </a:lstStyle>
          <a:p>
            <a:r>
              <a:rPr lang="ja-JP" altLang="en-US" dirty="0"/>
              <a:t>マスター タイトルの</a:t>
            </a:r>
            <a:br>
              <a:rPr lang="en-US" altLang="ja-JP" dirty="0"/>
            </a:br>
            <a:r>
              <a:rPr lang="ja-JP" altLang="en-US" dirty="0"/>
              <a:t>書式設定</a:t>
            </a:r>
            <a:endParaRPr lang="en-US" dirty="0"/>
          </a:p>
        </p:txBody>
      </p:sp>
      <p:sp>
        <p:nvSpPr>
          <p:cNvPr id="8" name="Content Placeholder 2">
            <a:extLst>
              <a:ext uri="{FF2B5EF4-FFF2-40B4-BE49-F238E27FC236}">
                <a16:creationId xmlns:a16="http://schemas.microsoft.com/office/drawing/2014/main" id="{26CEE8E0-5FDE-4D81-A365-FF44960E64D0}"/>
              </a:ext>
            </a:extLst>
          </p:cNvPr>
          <p:cNvSpPr>
            <a:spLocks noGrp="1"/>
          </p:cNvSpPr>
          <p:nvPr>
            <p:ph idx="1"/>
          </p:nvPr>
        </p:nvSpPr>
        <p:spPr>
          <a:xfrm>
            <a:off x="237930" y="1365915"/>
            <a:ext cx="4088822" cy="335485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pic>
        <p:nvPicPr>
          <p:cNvPr id="9" name="SD_FUJITSU-RESTRICTED">
            <a:extLst>
              <a:ext uri="{FF2B5EF4-FFF2-40B4-BE49-F238E27FC236}">
                <a16:creationId xmlns:a16="http://schemas.microsoft.com/office/drawing/2014/main" id="{3BD84078-C6C8-4BA4-99DA-6B332A20EB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73580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ユーザー設定レイアウト">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3B503AAF-F56F-4B21-BECC-61EFA29C59E6}"/>
              </a:ext>
            </a:extLst>
          </p:cNvPr>
          <p:cNvSpPr>
            <a:spLocks noGrp="1"/>
          </p:cNvSpPr>
          <p:nvPr>
            <p:ph type="ftr" sz="quarter" idx="10"/>
          </p:nvPr>
        </p:nvSpPr>
        <p:spPr/>
        <p:txBody>
          <a:bodyPr/>
          <a:lstStyle/>
          <a:p>
            <a:r>
              <a:rPr lang="en-US" altLang="ja-JP"/>
              <a:t>© 2022 FUJITSU HEALTH INSURANCE SOCIETY </a:t>
            </a:r>
            <a:endParaRPr lang="de-DE" altLang="ja-JP" dirty="0"/>
          </a:p>
        </p:txBody>
      </p:sp>
      <p:sp>
        <p:nvSpPr>
          <p:cNvPr id="5" name="Content Placeholder 2">
            <a:extLst>
              <a:ext uri="{FF2B5EF4-FFF2-40B4-BE49-F238E27FC236}">
                <a16:creationId xmlns:a16="http://schemas.microsoft.com/office/drawing/2014/main" id="{B40D0238-1BC2-49CF-967C-5755C4AC7FA8}"/>
              </a:ext>
            </a:extLst>
          </p:cNvPr>
          <p:cNvSpPr>
            <a:spLocks noGrp="1"/>
          </p:cNvSpPr>
          <p:nvPr>
            <p:ph sz="half" idx="1"/>
          </p:nvPr>
        </p:nvSpPr>
        <p:spPr>
          <a:xfrm>
            <a:off x="237929" y="1365915"/>
            <a:ext cx="4088824" cy="3354858"/>
          </a:xfrm>
        </p:spPr>
        <p:txBody>
          <a:bodyPr/>
          <a:lstStyle>
            <a:lvl4pPr>
              <a:defRPr sz="1400"/>
            </a:lvl4pPr>
            <a:lvl5pPr>
              <a:defRPr sz="1400"/>
            </a:lvl5pPr>
            <a:lvl6pPr>
              <a:defRPr sz="1400"/>
            </a:lvl6pPr>
            <a:lvl7pPr>
              <a:defRPr sz="1400"/>
            </a:lvl7pPr>
            <a:lvl8pPr>
              <a:defRPr sz="1400"/>
            </a:lvl8pPr>
            <a:lvl9pPr>
              <a:defRPr sz="1400"/>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6" name="Title 1">
            <a:extLst>
              <a:ext uri="{FF2B5EF4-FFF2-40B4-BE49-F238E27FC236}">
                <a16:creationId xmlns:a16="http://schemas.microsoft.com/office/drawing/2014/main" id="{87307CD3-8BBA-4E88-9FC6-AB62F67918C9}"/>
              </a:ext>
            </a:extLst>
          </p:cNvPr>
          <p:cNvSpPr>
            <a:spLocks noGrp="1"/>
          </p:cNvSpPr>
          <p:nvPr>
            <p:ph type="title" hasCustomPrompt="1"/>
          </p:nvPr>
        </p:nvSpPr>
        <p:spPr>
          <a:xfrm>
            <a:off x="237928" y="316353"/>
            <a:ext cx="4088824" cy="776700"/>
          </a:xfrm>
        </p:spPr>
        <p:txBody>
          <a:bodyPr anchor="t" anchorCtr="0"/>
          <a:lstStyle>
            <a:lvl1pPr>
              <a:defRPr>
                <a:solidFill>
                  <a:schemeClr val="tx1"/>
                </a:solidFill>
              </a:defRPr>
            </a:lvl1pPr>
          </a:lstStyle>
          <a:p>
            <a:r>
              <a:rPr lang="ja-JP" altLang="en-US" dirty="0"/>
              <a:t>マスター タイトルの</a:t>
            </a:r>
            <a:br>
              <a:rPr lang="en-US" altLang="ja-JP" dirty="0"/>
            </a:br>
            <a:r>
              <a:rPr lang="ja-JP" altLang="en-US" dirty="0"/>
              <a:t>書式設定</a:t>
            </a:r>
            <a:endParaRPr lang="en-US" dirty="0"/>
          </a:p>
        </p:txBody>
      </p:sp>
      <p:pic>
        <p:nvPicPr>
          <p:cNvPr id="7" name="SD_FUJITSU-RESTRICTED">
            <a:extLst>
              <a:ext uri="{FF2B5EF4-FFF2-40B4-BE49-F238E27FC236}">
                <a16:creationId xmlns:a16="http://schemas.microsoft.com/office/drawing/2014/main" id="{9C52A0E5-EB0C-4C1E-AA35-95012C59D1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8" name="図プレースホルダー 16">
            <a:extLst>
              <a:ext uri="{FF2B5EF4-FFF2-40B4-BE49-F238E27FC236}">
                <a16:creationId xmlns:a16="http://schemas.microsoft.com/office/drawing/2014/main" id="{513285D3-0D4A-4F84-9551-A4D4E2B550C3}"/>
              </a:ext>
            </a:extLst>
          </p:cNvPr>
          <p:cNvSpPr>
            <a:spLocks noGrp="1"/>
          </p:cNvSpPr>
          <p:nvPr>
            <p:ph type="pic" sz="quarter" idx="13"/>
          </p:nvPr>
        </p:nvSpPr>
        <p:spPr>
          <a:xfrm>
            <a:off x="4569689" y="0"/>
            <a:ext cx="4574311" cy="5139913"/>
          </a:xfrm>
        </p:spPr>
        <p:txBody>
          <a:bodyPr/>
          <a:lstStyle>
            <a:lvl1pPr marL="0" indent="0">
              <a:buNone/>
              <a:defRPr/>
            </a:lvl1pPr>
          </a:lstStyle>
          <a:p>
            <a:endParaRPr kumimoji="1" lang="ja-JP" altLang="en-US" dirty="0"/>
          </a:p>
        </p:txBody>
      </p:sp>
    </p:spTree>
    <p:extLst>
      <p:ext uri="{BB962C8B-B14F-4D97-AF65-F5344CB8AC3E}">
        <p14:creationId xmlns:p14="http://schemas.microsoft.com/office/powerpoint/2010/main" val="63913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losing page">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0F7A85D-E715-40B8-B6D0-2647D95A1EF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69692" y="0"/>
            <a:ext cx="4574308" cy="5143499"/>
          </a:xfrm>
          <a:prstGeom prst="rect">
            <a:avLst/>
          </a:prstGeom>
        </p:spPr>
      </p:pic>
      <p:sp>
        <p:nvSpPr>
          <p:cNvPr id="5" name="Footer Placeholder 4"/>
          <p:cNvSpPr>
            <a:spLocks noGrp="1"/>
          </p:cNvSpPr>
          <p:nvPr>
            <p:ph type="ftr" sz="quarter" idx="11"/>
          </p:nvPr>
        </p:nvSpPr>
        <p:spPr/>
        <p:txBody>
          <a:bodyPr/>
          <a:lstStyle>
            <a:lvl1pPr>
              <a:defRPr>
                <a:solidFill>
                  <a:schemeClr val="tx1"/>
                </a:solidFill>
              </a:defRPr>
            </a:lvl1pPr>
          </a:lstStyle>
          <a:p>
            <a:r>
              <a:rPr kumimoji="1" lang="en-US" altLang="ja-JP"/>
              <a:t>© 2022 FUJITSU HEALTH INSURANCE SOCIETY </a:t>
            </a:r>
            <a:endParaRPr kumimoji="1" lang="ja-JP" altLang="en-US" dirty="0"/>
          </a:p>
        </p:txBody>
      </p:sp>
      <p:pic>
        <p:nvPicPr>
          <p:cNvPr id="20" name="図 19">
            <a:extLst>
              <a:ext uri="{FF2B5EF4-FFF2-40B4-BE49-F238E27FC236}">
                <a16:creationId xmlns:a16="http://schemas.microsoft.com/office/drawing/2014/main" id="{8B2F974C-2586-44F6-B521-85BC5FA490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04888" y="1298597"/>
            <a:ext cx="3275999" cy="2545521"/>
          </a:xfrm>
          <a:prstGeom prst="rect">
            <a:avLst/>
          </a:prstGeom>
        </p:spPr>
      </p:pic>
      <p:grpSp>
        <p:nvGrpSpPr>
          <p:cNvPr id="19" name="Group 22" descr="Fujitsu">
            <a:extLst>
              <a:ext uri="{FF2B5EF4-FFF2-40B4-BE49-F238E27FC236}">
                <a16:creationId xmlns:a16="http://schemas.microsoft.com/office/drawing/2014/main" id="{30D807CB-9C19-40CB-9ADA-F5FD76695222}"/>
              </a:ext>
            </a:extLst>
          </p:cNvPr>
          <p:cNvGrpSpPr>
            <a:grpSpLocks noChangeAspect="1"/>
          </p:cNvGrpSpPr>
          <p:nvPr userDrawn="1"/>
        </p:nvGrpSpPr>
        <p:grpSpPr>
          <a:xfrm>
            <a:off x="7940675" y="242808"/>
            <a:ext cx="968769" cy="472173"/>
            <a:chOff x="8012114" y="249161"/>
            <a:chExt cx="892174" cy="434841"/>
          </a:xfrm>
        </p:grpSpPr>
        <p:sp>
          <p:nvSpPr>
            <p:cNvPr id="21" name="Freeform 34">
              <a:extLst>
                <a:ext uri="{FF2B5EF4-FFF2-40B4-BE49-F238E27FC236}">
                  <a16:creationId xmlns:a16="http://schemas.microsoft.com/office/drawing/2014/main" id="{8877A15F-B670-4519-AB23-C001B82B9FBA}"/>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35">
              <a:extLst>
                <a:ext uri="{FF2B5EF4-FFF2-40B4-BE49-F238E27FC236}">
                  <a16:creationId xmlns:a16="http://schemas.microsoft.com/office/drawing/2014/main" id="{DA8B768A-A97D-490B-93AE-5E275BCA6988}"/>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36">
              <a:extLst>
                <a:ext uri="{FF2B5EF4-FFF2-40B4-BE49-F238E27FC236}">
                  <a16:creationId xmlns:a16="http://schemas.microsoft.com/office/drawing/2014/main" id="{4B37A482-6532-4170-98AF-22DF8FB9C97D}"/>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37">
              <a:extLst>
                <a:ext uri="{FF2B5EF4-FFF2-40B4-BE49-F238E27FC236}">
                  <a16:creationId xmlns:a16="http://schemas.microsoft.com/office/drawing/2014/main" id="{30D79590-2C60-41D2-B7FF-F45AC7FE2B11}"/>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8">
              <a:extLst>
                <a:ext uri="{FF2B5EF4-FFF2-40B4-BE49-F238E27FC236}">
                  <a16:creationId xmlns:a16="http://schemas.microsoft.com/office/drawing/2014/main" id="{0142B91E-6DB6-4543-AD78-EB25DDD078A4}"/>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9">
              <a:extLst>
                <a:ext uri="{FF2B5EF4-FFF2-40B4-BE49-F238E27FC236}">
                  <a16:creationId xmlns:a16="http://schemas.microsoft.com/office/drawing/2014/main" id="{60628E7A-A810-4212-B4B2-7491E343EAE6}"/>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40">
              <a:extLst>
                <a:ext uri="{FF2B5EF4-FFF2-40B4-BE49-F238E27FC236}">
                  <a16:creationId xmlns:a16="http://schemas.microsoft.com/office/drawing/2014/main" id="{FF33B481-F09E-41F9-A16D-ABCE1EFBE5FD}"/>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41">
              <a:extLst>
                <a:ext uri="{FF2B5EF4-FFF2-40B4-BE49-F238E27FC236}">
                  <a16:creationId xmlns:a16="http://schemas.microsoft.com/office/drawing/2014/main" id="{7E5FB21F-1485-49A3-BE1D-880B4556A005}"/>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5" name="テキスト ボックス 14">
            <a:extLst>
              <a:ext uri="{FF2B5EF4-FFF2-40B4-BE49-F238E27FC236}">
                <a16:creationId xmlns:a16="http://schemas.microsoft.com/office/drawing/2014/main" id="{C562B4D0-EF14-4C84-ADBB-176860001706}"/>
              </a:ext>
            </a:extLst>
          </p:cNvPr>
          <p:cNvSpPr txBox="1"/>
          <p:nvPr userDrawn="1"/>
        </p:nvSpPr>
        <p:spPr>
          <a:xfrm>
            <a:off x="173268" y="1913929"/>
            <a:ext cx="3007555" cy="769441"/>
          </a:xfrm>
          <a:prstGeom prst="rect">
            <a:avLst/>
          </a:prstGeom>
          <a:noFill/>
        </p:spPr>
        <p:txBody>
          <a:bodyPr wrap="none" rtlCol="0">
            <a:spAutoFit/>
          </a:bodyPr>
          <a:lstStyle/>
          <a:p>
            <a:r>
              <a:rPr kumimoji="1" lang="en-US" altLang="ja-JP" sz="4400" b="1" dirty="0">
                <a:latin typeface="Arial" panose="020B0604020202020204" pitchFamily="34" charset="0"/>
                <a:ea typeface="+mn-ea"/>
                <a:cs typeface="Arial" panose="020B0604020202020204" pitchFamily="34" charset="0"/>
              </a:rPr>
              <a:t>Thank you</a:t>
            </a:r>
            <a:endParaRPr kumimoji="1" lang="ja-JP" altLang="en-US" sz="4400" b="1"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42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7">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Master">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59EA2C5-E74C-467E-A31E-22534610D3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601333" y="0"/>
            <a:ext cx="2542667" cy="5143499"/>
          </a:xfrm>
          <a:prstGeom prst="rect">
            <a:avLst/>
          </a:prstGeom>
        </p:spPr>
      </p:pic>
      <p:sp>
        <p:nvSpPr>
          <p:cNvPr id="3" name="Subtitle 2"/>
          <p:cNvSpPr>
            <a:spLocks noGrp="1"/>
          </p:cNvSpPr>
          <p:nvPr>
            <p:ph type="subTitle" idx="1" hasCustomPrompt="1"/>
          </p:nvPr>
        </p:nvSpPr>
        <p:spPr>
          <a:xfrm>
            <a:off x="234000" y="3067200"/>
            <a:ext cx="4748400" cy="1260000"/>
          </a:xfrm>
        </p:spPr>
        <p:txBody>
          <a:bodyPr anchor="t" anchorCtr="0">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pic>
        <p:nvPicPr>
          <p:cNvPr id="20" name="図 19">
            <a:extLst>
              <a:ext uri="{FF2B5EF4-FFF2-40B4-BE49-F238E27FC236}">
                <a16:creationId xmlns:a16="http://schemas.microsoft.com/office/drawing/2014/main" id="{943DCFA9-F6CE-4F0F-B3EE-23D84F3C6F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62716" y="1350838"/>
            <a:ext cx="3142800" cy="2442021"/>
          </a:xfrm>
          <a:prstGeom prst="rect">
            <a:avLst/>
          </a:prstGeom>
        </p:spPr>
      </p:pic>
      <p:grpSp>
        <p:nvGrpSpPr>
          <p:cNvPr id="23" name="Group 22" descr="Fujitsu">
            <a:extLst>
              <a:ext uri="{FF2B5EF4-FFF2-40B4-BE49-F238E27FC236}">
                <a16:creationId xmlns:a16="http://schemas.microsoft.com/office/drawing/2014/main" id="{EA0FA9AC-AC26-48E3-BF47-91D55901E917}"/>
              </a:ext>
            </a:extLst>
          </p:cNvPr>
          <p:cNvGrpSpPr>
            <a:grpSpLocks noChangeAspect="1"/>
          </p:cNvGrpSpPr>
          <p:nvPr userDrawn="1"/>
        </p:nvGrpSpPr>
        <p:grpSpPr>
          <a:xfrm>
            <a:off x="7940675" y="242808"/>
            <a:ext cx="968769" cy="472173"/>
            <a:chOff x="8012114" y="249161"/>
            <a:chExt cx="892174" cy="434841"/>
          </a:xfrm>
        </p:grpSpPr>
        <p:sp>
          <p:nvSpPr>
            <p:cNvPr id="24" name="Freeform 34">
              <a:extLst>
                <a:ext uri="{FF2B5EF4-FFF2-40B4-BE49-F238E27FC236}">
                  <a16:creationId xmlns:a16="http://schemas.microsoft.com/office/drawing/2014/main" id="{6DD794C0-B5B1-4749-93AE-C0B3DA7765D6}"/>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35">
              <a:extLst>
                <a:ext uri="{FF2B5EF4-FFF2-40B4-BE49-F238E27FC236}">
                  <a16:creationId xmlns:a16="http://schemas.microsoft.com/office/drawing/2014/main" id="{C8AFA1DF-E2AD-431B-9A71-F99A68BFE07C}"/>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6">
              <a:extLst>
                <a:ext uri="{FF2B5EF4-FFF2-40B4-BE49-F238E27FC236}">
                  <a16:creationId xmlns:a16="http://schemas.microsoft.com/office/drawing/2014/main" id="{DCCF753C-FF99-4C0C-94D0-F2FE9DC1EC9C}"/>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7">
              <a:extLst>
                <a:ext uri="{FF2B5EF4-FFF2-40B4-BE49-F238E27FC236}">
                  <a16:creationId xmlns:a16="http://schemas.microsoft.com/office/drawing/2014/main" id="{BB8A9FF0-74AF-4BF0-B63E-8CF3120C9676}"/>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8">
              <a:extLst>
                <a:ext uri="{FF2B5EF4-FFF2-40B4-BE49-F238E27FC236}">
                  <a16:creationId xmlns:a16="http://schemas.microsoft.com/office/drawing/2014/main" id="{3EFD3576-7BB3-4739-A24F-50250CAEBEE9}"/>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9">
              <a:extLst>
                <a:ext uri="{FF2B5EF4-FFF2-40B4-BE49-F238E27FC236}">
                  <a16:creationId xmlns:a16="http://schemas.microsoft.com/office/drawing/2014/main" id="{FC6758ED-3FB6-42D3-9F56-BDE1752E62A0}"/>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40">
              <a:extLst>
                <a:ext uri="{FF2B5EF4-FFF2-40B4-BE49-F238E27FC236}">
                  <a16:creationId xmlns:a16="http://schemas.microsoft.com/office/drawing/2014/main" id="{1A0FF2C9-FB26-4EE6-9744-A33823AB18C4}"/>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1">
              <a:extLst>
                <a:ext uri="{FF2B5EF4-FFF2-40B4-BE49-F238E27FC236}">
                  <a16:creationId xmlns:a16="http://schemas.microsoft.com/office/drawing/2014/main" id="{3652132C-1D36-46D8-B40D-EFABBC1421B3}"/>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 name="Footer Placeholder 4"/>
          <p:cNvSpPr>
            <a:spLocks noGrp="1"/>
          </p:cNvSpPr>
          <p:nvPr>
            <p:ph type="ftr" sz="quarter" idx="11"/>
          </p:nvPr>
        </p:nvSpPr>
        <p:spPr/>
        <p:txBody>
          <a:bodyPr/>
          <a:lstStyle>
            <a:lvl1pPr>
              <a:defRPr>
                <a:solidFill>
                  <a:schemeClr val="tx1"/>
                </a:solidFill>
              </a:defRPr>
            </a:lvl1pPr>
          </a:lstStyle>
          <a:p>
            <a:r>
              <a:rPr kumimoji="1" lang="en-US" altLang="ja-JP"/>
              <a:t>© 2022 FUJITSU HEALTH INSURANCE SOCIETY </a:t>
            </a:r>
            <a:endParaRPr kumimoji="1" lang="ja-JP" altLang="en-US" dirty="0"/>
          </a:p>
        </p:txBody>
      </p:sp>
      <p:pic>
        <p:nvPicPr>
          <p:cNvPr id="6" name="SD_FUJITSU-RESTRICTED">
            <a:extLst>
              <a:ext uri="{FF2B5EF4-FFF2-40B4-BE49-F238E27FC236}">
                <a16:creationId xmlns:a16="http://schemas.microsoft.com/office/drawing/2014/main" id="{CB488FFC-B279-4C49-AAA1-BE8B88E84E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17" name="Title 1">
            <a:extLst>
              <a:ext uri="{FF2B5EF4-FFF2-40B4-BE49-F238E27FC236}">
                <a16:creationId xmlns:a16="http://schemas.microsoft.com/office/drawing/2014/main" id="{22AB45E3-D7C5-4DE5-9AB7-D2271CCE817F}"/>
              </a:ext>
            </a:extLst>
          </p:cNvPr>
          <p:cNvSpPr>
            <a:spLocks noGrp="1"/>
          </p:cNvSpPr>
          <p:nvPr>
            <p:ph type="ctrTitle" hasCustomPrompt="1"/>
          </p:nvPr>
        </p:nvSpPr>
        <p:spPr bwMode="gray">
          <a:xfrm>
            <a:off x="240625" y="1116000"/>
            <a:ext cx="4748400" cy="1440000"/>
          </a:xfrm>
        </p:spPr>
        <p:txBody>
          <a:bodyPr anchor="b">
            <a:noAutofit/>
          </a:bodyPr>
          <a:lstStyle>
            <a:lvl1pPr algn="l">
              <a:defRPr sz="3200">
                <a:solidFill>
                  <a:schemeClr val="tx1"/>
                </a:solidFill>
              </a:defRPr>
            </a:lvl1pPr>
          </a:lstStyle>
          <a:p>
            <a:r>
              <a:rPr lang="ja-JP" altLang="en-US" dirty="0"/>
              <a:t>タイトルを入力</a:t>
            </a:r>
            <a:endParaRPr lang="en-US" dirty="0"/>
          </a:p>
        </p:txBody>
      </p:sp>
    </p:spTree>
    <p:extLst>
      <p:ext uri="{BB962C8B-B14F-4D97-AF65-F5344CB8AC3E}">
        <p14:creationId xmlns:p14="http://schemas.microsoft.com/office/powerpoint/2010/main" val="294788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pic>
        <p:nvPicPr>
          <p:cNvPr id="10" name="図 9" descr="背景パターン&#10;&#10;自動的に生成された説明">
            <a:extLst>
              <a:ext uri="{FF2B5EF4-FFF2-40B4-BE49-F238E27FC236}">
                <a16:creationId xmlns:a16="http://schemas.microsoft.com/office/drawing/2014/main" id="{02B3C3AD-4562-43AA-BC39-844EEEAFFF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8274" t="63422" r="323"/>
          <a:stretch/>
        </p:blipFill>
        <p:spPr>
          <a:xfrm>
            <a:off x="-1978" y="0"/>
            <a:ext cx="4576864" cy="5143499"/>
          </a:xfrm>
          <a:prstGeom prst="rect">
            <a:avLst/>
          </a:prstGeom>
        </p:spPr>
      </p:pic>
      <p:sp>
        <p:nvSpPr>
          <p:cNvPr id="7" name="Title 1">
            <a:extLst>
              <a:ext uri="{FF2B5EF4-FFF2-40B4-BE49-F238E27FC236}">
                <a16:creationId xmlns:a16="http://schemas.microsoft.com/office/drawing/2014/main" id="{9977622C-1849-43DC-834F-7ABED9596E61}"/>
              </a:ext>
            </a:extLst>
          </p:cNvPr>
          <p:cNvSpPr>
            <a:spLocks noGrp="1"/>
          </p:cNvSpPr>
          <p:nvPr>
            <p:ph type="ctrTitle" hasCustomPrompt="1"/>
          </p:nvPr>
        </p:nvSpPr>
        <p:spPr>
          <a:xfrm>
            <a:off x="237026" y="1591200"/>
            <a:ext cx="2772000" cy="997200"/>
          </a:xfrm>
        </p:spPr>
        <p:txBody>
          <a:bodyPr anchor="b">
            <a:noAutofit/>
          </a:bodyPr>
          <a:lstStyle>
            <a:lvl1pPr algn="l">
              <a:defRPr sz="3000">
                <a:solidFill>
                  <a:schemeClr val="bg1"/>
                </a:solidFill>
              </a:defRPr>
            </a:lvl1pPr>
          </a:lstStyle>
          <a:p>
            <a:r>
              <a:rPr lang="ja-JP" altLang="en-US" dirty="0"/>
              <a:t>タイトルを入力</a:t>
            </a:r>
            <a:endParaRPr lang="en-US" dirty="0"/>
          </a:p>
        </p:txBody>
      </p:sp>
      <p:sp>
        <p:nvSpPr>
          <p:cNvPr id="8" name="Subtitle 2">
            <a:extLst>
              <a:ext uri="{FF2B5EF4-FFF2-40B4-BE49-F238E27FC236}">
                <a16:creationId xmlns:a16="http://schemas.microsoft.com/office/drawing/2014/main" id="{6CF5A394-34BC-4E08-9556-B04E75C776CA}"/>
              </a:ext>
            </a:extLst>
          </p:cNvPr>
          <p:cNvSpPr>
            <a:spLocks noGrp="1"/>
          </p:cNvSpPr>
          <p:nvPr>
            <p:ph type="subTitle" idx="1" hasCustomPrompt="1"/>
          </p:nvPr>
        </p:nvSpPr>
        <p:spPr>
          <a:xfrm>
            <a:off x="237026" y="3067050"/>
            <a:ext cx="2772000" cy="1260000"/>
          </a:xfrm>
        </p:spPr>
        <p:txBody>
          <a:bodyPr anchor="t" anchorCtr="0">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pic>
        <p:nvPicPr>
          <p:cNvPr id="9" name="SD_FUJITSU-RESTRICTED">
            <a:extLst>
              <a:ext uri="{FF2B5EF4-FFF2-40B4-BE49-F238E27FC236}">
                <a16:creationId xmlns:a16="http://schemas.microsoft.com/office/drawing/2014/main" id="{8F41126D-912D-4A8C-B5DE-1C4E86D1C6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5" name="図プレースホルダー 8">
            <a:extLst>
              <a:ext uri="{FF2B5EF4-FFF2-40B4-BE49-F238E27FC236}">
                <a16:creationId xmlns:a16="http://schemas.microsoft.com/office/drawing/2014/main" id="{7F72F6C4-F66B-4B28-9D18-043C7528BAB3}"/>
              </a:ext>
            </a:extLst>
          </p:cNvPr>
          <p:cNvSpPr>
            <a:spLocks noGrp="1"/>
          </p:cNvSpPr>
          <p:nvPr>
            <p:ph type="pic" sz="quarter" idx="12"/>
          </p:nvPr>
        </p:nvSpPr>
        <p:spPr>
          <a:xfrm>
            <a:off x="4576864" y="0"/>
            <a:ext cx="4567135" cy="5143500"/>
          </a:xfrm>
        </p:spPr>
        <p:txBody>
          <a:bodyPr/>
          <a:lstStyle>
            <a:lvl1pPr marL="0" indent="0">
              <a:buNone/>
              <a:defRPr/>
            </a:lvl1pPr>
          </a:lstStyle>
          <a:p>
            <a:endParaRPr kumimoji="1" lang="ja-JP" altLang="en-US" dirty="0"/>
          </a:p>
        </p:txBody>
      </p:sp>
    </p:spTree>
    <p:extLst>
      <p:ext uri="{BB962C8B-B14F-4D97-AF65-F5344CB8AC3E}">
        <p14:creationId xmlns:p14="http://schemas.microsoft.com/office/powerpoint/2010/main" val="220402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Section dividers">
    <p:spTree>
      <p:nvGrpSpPr>
        <p:cNvPr id="1" name=""/>
        <p:cNvGrpSpPr/>
        <p:nvPr/>
      </p:nvGrpSpPr>
      <p:grpSpPr>
        <a:xfrm>
          <a:off x="0" y="0"/>
          <a:ext cx="0" cy="0"/>
          <a:chOff x="0" y="0"/>
          <a:chExt cx="0" cy="0"/>
        </a:xfrm>
      </p:grpSpPr>
      <p:pic>
        <p:nvPicPr>
          <p:cNvPr id="16" name="図 16">
            <a:extLst>
              <a:ext uri="{FF2B5EF4-FFF2-40B4-BE49-F238E27FC236}">
                <a16:creationId xmlns:a16="http://schemas.microsoft.com/office/drawing/2014/main" id="{DD823FC4-0E59-43A1-8BCD-EBD727ED30A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p:cNvSpPr>
            <a:spLocks noGrp="1"/>
          </p:cNvSpPr>
          <p:nvPr>
            <p:ph type="ctrTitle" hasCustomPrompt="1"/>
          </p:nvPr>
        </p:nvSpPr>
        <p:spPr>
          <a:xfrm>
            <a:off x="234000" y="1116000"/>
            <a:ext cx="8280000" cy="1440000"/>
          </a:xfrm>
        </p:spPr>
        <p:txBody>
          <a:bodyPr anchor="b">
            <a:noAutofit/>
          </a:bodyPr>
          <a:lstStyle>
            <a:lvl1pPr algn="l">
              <a:defRPr sz="3200">
                <a:solidFill>
                  <a:schemeClr val="bg1"/>
                </a:solidFill>
              </a:defRPr>
            </a:lvl1pPr>
          </a:lstStyle>
          <a:p>
            <a:r>
              <a:rPr lang="ja-JP" altLang="en-US" dirty="0"/>
              <a:t>タイトルを入力</a:t>
            </a:r>
            <a:endParaRPr lang="en-US" dirty="0"/>
          </a:p>
        </p:txBody>
      </p:sp>
      <p:sp>
        <p:nvSpPr>
          <p:cNvPr id="3" name="Subtitle 2"/>
          <p:cNvSpPr>
            <a:spLocks noGrp="1"/>
          </p:cNvSpPr>
          <p:nvPr>
            <p:ph type="subTitle" idx="1" hasCustomPrompt="1"/>
          </p:nvPr>
        </p:nvSpPr>
        <p:spPr>
          <a:xfrm>
            <a:off x="234000" y="2710800"/>
            <a:ext cx="8280000" cy="1447200"/>
          </a:xfrm>
        </p:spPr>
        <p:txBody>
          <a:bodyPr>
            <a:noAutofit/>
          </a:bodyPr>
          <a:lstStyle>
            <a:lvl1pPr marL="0" indent="0" algn="l">
              <a:buNone/>
              <a:defRPr sz="2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lvl1pPr>
              <a:defRPr>
                <a:solidFill>
                  <a:schemeClr val="tx1"/>
                </a:solidFill>
              </a:defRPr>
            </a:lvl1pPr>
          </a:lstStyle>
          <a:p>
            <a:fld id="{4D029D89-7B63-4C94-AD4D-2E4D6BB83637}" type="slidenum">
              <a:rPr kumimoji="1" lang="ja-JP" altLang="en-US" smtClean="0"/>
              <a:pPr/>
              <a:t>‹#›</a:t>
            </a:fld>
            <a:endParaRPr kumimoji="1" lang="ja-JP" altLang="en-US"/>
          </a:p>
        </p:txBody>
      </p:sp>
      <p:grpSp>
        <p:nvGrpSpPr>
          <p:cNvPr id="20" name="Group 22" descr="Fujitsu">
            <a:extLst>
              <a:ext uri="{FF2B5EF4-FFF2-40B4-BE49-F238E27FC236}">
                <a16:creationId xmlns:a16="http://schemas.microsoft.com/office/drawing/2014/main" id="{DDC40295-912F-4B75-825E-6A19D918735E}"/>
              </a:ext>
            </a:extLst>
          </p:cNvPr>
          <p:cNvGrpSpPr>
            <a:grpSpLocks noChangeAspect="1"/>
          </p:cNvGrpSpPr>
          <p:nvPr userDrawn="1"/>
        </p:nvGrpSpPr>
        <p:grpSpPr>
          <a:xfrm>
            <a:off x="7940675" y="242808"/>
            <a:ext cx="968769" cy="472173"/>
            <a:chOff x="8012114" y="249161"/>
            <a:chExt cx="892174" cy="434841"/>
          </a:xfrm>
        </p:grpSpPr>
        <p:sp>
          <p:nvSpPr>
            <p:cNvPr id="21" name="Freeform 34">
              <a:extLst>
                <a:ext uri="{FF2B5EF4-FFF2-40B4-BE49-F238E27FC236}">
                  <a16:creationId xmlns:a16="http://schemas.microsoft.com/office/drawing/2014/main" id="{58651FFA-FC3B-4BF1-AE37-56C9BAC03808}"/>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35">
              <a:extLst>
                <a:ext uri="{FF2B5EF4-FFF2-40B4-BE49-F238E27FC236}">
                  <a16:creationId xmlns:a16="http://schemas.microsoft.com/office/drawing/2014/main" id="{F38D1057-B75F-4A54-AF90-A8D57DDB5EA3}"/>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3" name="Freeform 36">
              <a:extLst>
                <a:ext uri="{FF2B5EF4-FFF2-40B4-BE49-F238E27FC236}">
                  <a16:creationId xmlns:a16="http://schemas.microsoft.com/office/drawing/2014/main" id="{0FA8FF41-1874-4F27-9ACB-8F9DD0AC90F7}"/>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4" name="Freeform 37">
              <a:extLst>
                <a:ext uri="{FF2B5EF4-FFF2-40B4-BE49-F238E27FC236}">
                  <a16:creationId xmlns:a16="http://schemas.microsoft.com/office/drawing/2014/main" id="{50E67408-B338-4449-B662-76E98D8E5C11}"/>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5" name="Freeform 38">
              <a:extLst>
                <a:ext uri="{FF2B5EF4-FFF2-40B4-BE49-F238E27FC236}">
                  <a16:creationId xmlns:a16="http://schemas.microsoft.com/office/drawing/2014/main" id="{4AC7696B-9860-489B-BE9B-00D46469390B}"/>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39">
              <a:extLst>
                <a:ext uri="{FF2B5EF4-FFF2-40B4-BE49-F238E27FC236}">
                  <a16:creationId xmlns:a16="http://schemas.microsoft.com/office/drawing/2014/main" id="{CDE404E4-3DFC-433A-8E05-E73F0F493EE7}"/>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7" name="Freeform 40">
              <a:extLst>
                <a:ext uri="{FF2B5EF4-FFF2-40B4-BE49-F238E27FC236}">
                  <a16:creationId xmlns:a16="http://schemas.microsoft.com/office/drawing/2014/main" id="{606859B5-A1E4-47EF-9016-922C15E0DCDD}"/>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8" name="Freeform 41">
              <a:extLst>
                <a:ext uri="{FF2B5EF4-FFF2-40B4-BE49-F238E27FC236}">
                  <a16:creationId xmlns:a16="http://schemas.microsoft.com/office/drawing/2014/main" id="{9916EAC5-51B3-4315-A6F9-67FA3906E9D3}"/>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7" name="SD_FUJITSU-RESTRICTED">
            <a:extLst>
              <a:ext uri="{FF2B5EF4-FFF2-40B4-BE49-F238E27FC236}">
                <a16:creationId xmlns:a16="http://schemas.microsoft.com/office/drawing/2014/main" id="{F5512F69-BF9A-4073-A3AA-916C226FA3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37285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spTree>
    <p:extLst>
      <p:ext uri="{BB962C8B-B14F-4D97-AF65-F5344CB8AC3E}">
        <p14:creationId xmlns:p14="http://schemas.microsoft.com/office/powerpoint/2010/main" val="75558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5" name="Footer Placeholder 4"/>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spTree>
    <p:extLst>
      <p:ext uri="{BB962C8B-B14F-4D97-AF65-F5344CB8AC3E}">
        <p14:creationId xmlns:p14="http://schemas.microsoft.com/office/powerpoint/2010/main" val="88856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1_Text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5" name="Footer Placeholder 4"/>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pic>
        <p:nvPicPr>
          <p:cNvPr id="7" name="図 6" descr="Fujitsu">
            <a:extLst>
              <a:ext uri="{FF2B5EF4-FFF2-40B4-BE49-F238E27FC236}">
                <a16:creationId xmlns:a16="http://schemas.microsoft.com/office/drawing/2014/main" id="{7EDAC028-912A-457A-AE16-685755CEFE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69274" y="180891"/>
            <a:ext cx="739862" cy="360000"/>
          </a:xfrm>
          <a:prstGeom prst="rect">
            <a:avLst/>
          </a:prstGeom>
        </p:spPr>
      </p:pic>
      <p:pic>
        <p:nvPicPr>
          <p:cNvPr id="8" name="SD_FUJITSU-RESTRICTED">
            <a:extLst>
              <a:ext uri="{FF2B5EF4-FFF2-40B4-BE49-F238E27FC236}">
                <a16:creationId xmlns:a16="http://schemas.microsoft.com/office/drawing/2014/main" id="{D238AFC9-2932-47E2-A35C-2BCFCDFAA7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30002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6" name="Footer Placeholder 5"/>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7" name="Slide Number Placeholder 6"/>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sp>
        <p:nvSpPr>
          <p:cNvPr id="5" name="Content Placeholder 2">
            <a:extLst>
              <a:ext uri="{FF2B5EF4-FFF2-40B4-BE49-F238E27FC236}">
                <a16:creationId xmlns:a16="http://schemas.microsoft.com/office/drawing/2014/main" id="{7F255185-E640-49DB-8624-C820DCEC940D}"/>
              </a:ext>
            </a:extLst>
          </p:cNvPr>
          <p:cNvSpPr>
            <a:spLocks noGrp="1"/>
          </p:cNvSpPr>
          <p:nvPr>
            <p:ph sz="half" idx="1"/>
          </p:nvPr>
        </p:nvSpPr>
        <p:spPr>
          <a:xfrm>
            <a:off x="230400" y="950400"/>
            <a:ext cx="4105288" cy="3787200"/>
          </a:xfrm>
        </p:spPr>
        <p:txBody>
          <a:bodyPr/>
          <a:lstStyle>
            <a:lvl4pPr>
              <a:defRPr sz="1400"/>
            </a:lvl4pPr>
            <a:lvl5pPr>
              <a:defRPr sz="1400"/>
            </a:lvl5pPr>
            <a:lvl6pPr>
              <a:defRPr sz="1400"/>
            </a:lvl6pPr>
            <a:lvl7pPr>
              <a:defRPr sz="1400"/>
            </a:lvl7pPr>
            <a:lvl8pPr>
              <a:defRPr sz="1400"/>
            </a:lvl8pPr>
            <a:lvl9pPr>
              <a:defRPr sz="1400"/>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Tree>
    <p:extLst>
      <p:ext uri="{BB962C8B-B14F-4D97-AF65-F5344CB8AC3E}">
        <p14:creationId xmlns:p14="http://schemas.microsoft.com/office/powerpoint/2010/main" val="22043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09BAB6E8-2042-4F40-A278-CA7E862639A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 t="1110" r="69363" b="62642"/>
          <a:stretch/>
        </p:blipFill>
        <p:spPr>
          <a:xfrm>
            <a:off x="-2504" y="0"/>
            <a:ext cx="4572193" cy="5147663"/>
          </a:xfrm>
          <a:prstGeom prst="rect">
            <a:avLst/>
          </a:prstGeom>
        </p:spPr>
      </p:pic>
      <p:sp>
        <p:nvSpPr>
          <p:cNvPr id="6" name="図プレースホルダー 16">
            <a:extLst>
              <a:ext uri="{FF2B5EF4-FFF2-40B4-BE49-F238E27FC236}">
                <a16:creationId xmlns:a16="http://schemas.microsoft.com/office/drawing/2014/main" id="{7A196AC7-CB96-4DD6-BC0B-E2C20136467A}"/>
              </a:ext>
            </a:extLst>
          </p:cNvPr>
          <p:cNvSpPr>
            <a:spLocks noGrp="1"/>
          </p:cNvSpPr>
          <p:nvPr>
            <p:ph type="pic" sz="quarter" idx="13"/>
          </p:nvPr>
        </p:nvSpPr>
        <p:spPr>
          <a:xfrm>
            <a:off x="4569689" y="0"/>
            <a:ext cx="4574311" cy="5139913"/>
          </a:xfrm>
        </p:spPr>
        <p:txBody>
          <a:bodyPr/>
          <a:lstStyle>
            <a:lvl1pPr marL="0" indent="0">
              <a:buNone/>
              <a:defRPr/>
            </a:lvl1pPr>
          </a:lstStyle>
          <a:p>
            <a:endParaRPr kumimoji="1" lang="ja-JP" altLang="en-US" dirty="0"/>
          </a:p>
        </p:txBody>
      </p:sp>
      <p:sp>
        <p:nvSpPr>
          <p:cNvPr id="7" name="Title 1">
            <a:extLst>
              <a:ext uri="{FF2B5EF4-FFF2-40B4-BE49-F238E27FC236}">
                <a16:creationId xmlns:a16="http://schemas.microsoft.com/office/drawing/2014/main" id="{01B5CB40-903D-43D9-A659-C05B63378B62}"/>
              </a:ext>
            </a:extLst>
          </p:cNvPr>
          <p:cNvSpPr>
            <a:spLocks noGrp="1"/>
          </p:cNvSpPr>
          <p:nvPr>
            <p:ph type="title" hasCustomPrompt="1"/>
          </p:nvPr>
        </p:nvSpPr>
        <p:spPr>
          <a:xfrm>
            <a:off x="237930" y="316353"/>
            <a:ext cx="4091134" cy="776700"/>
          </a:xfrm>
        </p:spPr>
        <p:txBody>
          <a:bodyPr anchor="t" anchorCtr="0"/>
          <a:lstStyle>
            <a:lvl1pPr>
              <a:defRPr>
                <a:solidFill>
                  <a:schemeClr val="bg1"/>
                </a:solidFill>
              </a:defRPr>
            </a:lvl1pPr>
          </a:lstStyle>
          <a:p>
            <a:r>
              <a:rPr lang="ja-JP" altLang="en-US" dirty="0"/>
              <a:t>マスター タイトルの</a:t>
            </a:r>
            <a:br>
              <a:rPr lang="en-US" altLang="ja-JP" dirty="0"/>
            </a:br>
            <a:r>
              <a:rPr lang="ja-JP" altLang="en-US" dirty="0"/>
              <a:t>書式設定</a:t>
            </a:r>
            <a:endParaRPr lang="en-US" dirty="0"/>
          </a:p>
        </p:txBody>
      </p:sp>
      <p:sp>
        <p:nvSpPr>
          <p:cNvPr id="8" name="Content Placeholder 2">
            <a:extLst>
              <a:ext uri="{FF2B5EF4-FFF2-40B4-BE49-F238E27FC236}">
                <a16:creationId xmlns:a16="http://schemas.microsoft.com/office/drawing/2014/main" id="{26CEE8E0-5FDE-4D81-A365-FF44960E64D0}"/>
              </a:ext>
            </a:extLst>
          </p:cNvPr>
          <p:cNvSpPr>
            <a:spLocks noGrp="1"/>
          </p:cNvSpPr>
          <p:nvPr>
            <p:ph idx="1"/>
          </p:nvPr>
        </p:nvSpPr>
        <p:spPr>
          <a:xfrm>
            <a:off x="237930" y="1365915"/>
            <a:ext cx="4088822" cy="335485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pic>
        <p:nvPicPr>
          <p:cNvPr id="9" name="SD_FUJITSU-RESTRICTED">
            <a:extLst>
              <a:ext uri="{FF2B5EF4-FFF2-40B4-BE49-F238E27FC236}">
                <a16:creationId xmlns:a16="http://schemas.microsoft.com/office/drawing/2014/main" id="{3BD84078-C6C8-4BA4-99DA-6B332A20EB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425918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ユーザー設定レイアウト">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3B503AAF-F56F-4B21-BECC-61EFA29C59E6}"/>
              </a:ext>
            </a:extLst>
          </p:cNvPr>
          <p:cNvSpPr>
            <a:spLocks noGrp="1"/>
          </p:cNvSpPr>
          <p:nvPr>
            <p:ph type="ftr" sz="quarter" idx="10"/>
          </p:nvPr>
        </p:nvSpPr>
        <p:spPr/>
        <p:txBody>
          <a:bodyPr/>
          <a:lstStyle/>
          <a:p>
            <a:r>
              <a:rPr lang="en-US" altLang="ja-JP"/>
              <a:t>© 2022 FUJITSU HEALTH INSURANCE SOCIETY </a:t>
            </a:r>
            <a:endParaRPr lang="de-DE" altLang="ja-JP" dirty="0"/>
          </a:p>
        </p:txBody>
      </p:sp>
      <p:sp>
        <p:nvSpPr>
          <p:cNvPr id="5" name="Content Placeholder 2">
            <a:extLst>
              <a:ext uri="{FF2B5EF4-FFF2-40B4-BE49-F238E27FC236}">
                <a16:creationId xmlns:a16="http://schemas.microsoft.com/office/drawing/2014/main" id="{B40D0238-1BC2-49CF-967C-5755C4AC7FA8}"/>
              </a:ext>
            </a:extLst>
          </p:cNvPr>
          <p:cNvSpPr>
            <a:spLocks noGrp="1"/>
          </p:cNvSpPr>
          <p:nvPr>
            <p:ph sz="half" idx="1"/>
          </p:nvPr>
        </p:nvSpPr>
        <p:spPr>
          <a:xfrm>
            <a:off x="237929" y="1365915"/>
            <a:ext cx="4088824" cy="3354858"/>
          </a:xfrm>
        </p:spPr>
        <p:txBody>
          <a:bodyPr/>
          <a:lstStyle>
            <a:lvl4pPr>
              <a:defRPr sz="1400"/>
            </a:lvl4pPr>
            <a:lvl5pPr>
              <a:defRPr sz="1400"/>
            </a:lvl5pPr>
            <a:lvl6pPr>
              <a:defRPr sz="1400"/>
            </a:lvl6pPr>
            <a:lvl7pPr>
              <a:defRPr sz="1400"/>
            </a:lvl7pPr>
            <a:lvl8pPr>
              <a:defRPr sz="1400"/>
            </a:lvl8pPr>
            <a:lvl9pPr>
              <a:defRPr sz="1400"/>
            </a:lvl9pPr>
          </a:lstStyle>
          <a:p>
            <a:pPr lvl="0"/>
            <a:r>
              <a:rPr lang="ja-JP" altLang="en-US" dirty="0"/>
              <a:t>マスター テキストの書式設定</a:t>
            </a:r>
          </a:p>
          <a:p>
            <a:pPr lvl="1"/>
            <a:r>
              <a:rPr lang="ja-JP" altLang="en-US" dirty="0"/>
              <a:t>第</a:t>
            </a:r>
            <a:r>
              <a:rPr lang="en-US" altLang="ja-JP" dirty="0"/>
              <a:t>2 </a:t>
            </a:r>
            <a:r>
              <a:rPr lang="ja-JP" altLang="en-US" dirty="0"/>
              <a:t>レベル</a:t>
            </a:r>
          </a:p>
          <a:p>
            <a:pPr lvl="2"/>
            <a:r>
              <a:rPr lang="ja-JP" altLang="en-US" dirty="0"/>
              <a:t>第</a:t>
            </a:r>
            <a:r>
              <a:rPr lang="en-US" altLang="ja-JP" dirty="0"/>
              <a:t>3 </a:t>
            </a:r>
            <a:r>
              <a:rPr lang="ja-JP" altLang="en-US" dirty="0"/>
              <a:t>レベル</a:t>
            </a:r>
          </a:p>
          <a:p>
            <a:pPr lvl="3"/>
            <a:r>
              <a:rPr lang="ja-JP" altLang="en-US" dirty="0"/>
              <a:t>第</a:t>
            </a:r>
            <a:r>
              <a:rPr lang="en-US" altLang="ja-JP" dirty="0"/>
              <a:t>4 </a:t>
            </a:r>
            <a:r>
              <a:rPr lang="ja-JP" altLang="en-US" dirty="0"/>
              <a:t>レベル</a:t>
            </a:r>
          </a:p>
          <a:p>
            <a:pPr lvl="4"/>
            <a:r>
              <a:rPr lang="ja-JP" altLang="en-US" dirty="0"/>
              <a:t>第</a:t>
            </a:r>
            <a:r>
              <a:rPr lang="en-US" altLang="ja-JP" dirty="0"/>
              <a:t>5 </a:t>
            </a:r>
            <a:r>
              <a:rPr lang="ja-JP" altLang="en-US" dirty="0"/>
              <a:t>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6" name="Title 1">
            <a:extLst>
              <a:ext uri="{FF2B5EF4-FFF2-40B4-BE49-F238E27FC236}">
                <a16:creationId xmlns:a16="http://schemas.microsoft.com/office/drawing/2014/main" id="{87307CD3-8BBA-4E88-9FC6-AB62F67918C9}"/>
              </a:ext>
            </a:extLst>
          </p:cNvPr>
          <p:cNvSpPr>
            <a:spLocks noGrp="1"/>
          </p:cNvSpPr>
          <p:nvPr>
            <p:ph type="title" hasCustomPrompt="1"/>
          </p:nvPr>
        </p:nvSpPr>
        <p:spPr>
          <a:xfrm>
            <a:off x="237928" y="316353"/>
            <a:ext cx="4088824" cy="776700"/>
          </a:xfrm>
        </p:spPr>
        <p:txBody>
          <a:bodyPr anchor="t" anchorCtr="0"/>
          <a:lstStyle>
            <a:lvl1pPr>
              <a:defRPr>
                <a:solidFill>
                  <a:schemeClr val="tx1"/>
                </a:solidFill>
              </a:defRPr>
            </a:lvl1pPr>
          </a:lstStyle>
          <a:p>
            <a:r>
              <a:rPr lang="ja-JP" altLang="en-US" dirty="0"/>
              <a:t>マスター タイトルの</a:t>
            </a:r>
            <a:br>
              <a:rPr lang="en-US" altLang="ja-JP" dirty="0"/>
            </a:br>
            <a:r>
              <a:rPr lang="ja-JP" altLang="en-US" dirty="0"/>
              <a:t>書式設定</a:t>
            </a:r>
            <a:endParaRPr lang="en-US" dirty="0"/>
          </a:p>
        </p:txBody>
      </p:sp>
      <p:pic>
        <p:nvPicPr>
          <p:cNvPr id="7" name="SD_FUJITSU-RESTRICTED">
            <a:extLst>
              <a:ext uri="{FF2B5EF4-FFF2-40B4-BE49-F238E27FC236}">
                <a16:creationId xmlns:a16="http://schemas.microsoft.com/office/drawing/2014/main" id="{9C52A0E5-EB0C-4C1E-AA35-95012C59D1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8" name="図プレースホルダー 16">
            <a:extLst>
              <a:ext uri="{FF2B5EF4-FFF2-40B4-BE49-F238E27FC236}">
                <a16:creationId xmlns:a16="http://schemas.microsoft.com/office/drawing/2014/main" id="{513285D3-0D4A-4F84-9551-A4D4E2B550C3}"/>
              </a:ext>
            </a:extLst>
          </p:cNvPr>
          <p:cNvSpPr>
            <a:spLocks noGrp="1"/>
          </p:cNvSpPr>
          <p:nvPr>
            <p:ph type="pic" sz="quarter" idx="13"/>
          </p:nvPr>
        </p:nvSpPr>
        <p:spPr>
          <a:xfrm>
            <a:off x="4569689" y="0"/>
            <a:ext cx="4574311" cy="5139913"/>
          </a:xfrm>
        </p:spPr>
        <p:txBody>
          <a:bodyPr/>
          <a:lstStyle>
            <a:lvl1pPr marL="0" indent="0">
              <a:buNone/>
              <a:defRPr/>
            </a:lvl1pPr>
          </a:lstStyle>
          <a:p>
            <a:endParaRPr kumimoji="1" lang="ja-JP" altLang="en-US" dirty="0"/>
          </a:p>
        </p:txBody>
      </p:sp>
    </p:spTree>
    <p:extLst>
      <p:ext uri="{BB962C8B-B14F-4D97-AF65-F5344CB8AC3E}">
        <p14:creationId xmlns:p14="http://schemas.microsoft.com/office/powerpoint/2010/main" val="27351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losing page">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23CC6D9-6EFF-494A-BF84-DA0874602A2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73384" y="0"/>
            <a:ext cx="4570616" cy="5143499"/>
          </a:xfrm>
          <a:prstGeom prst="rect">
            <a:avLst/>
          </a:prstGeom>
        </p:spPr>
      </p:pic>
      <p:sp>
        <p:nvSpPr>
          <p:cNvPr id="5" name="Footer Placeholder 4"/>
          <p:cNvSpPr>
            <a:spLocks noGrp="1"/>
          </p:cNvSpPr>
          <p:nvPr>
            <p:ph type="ftr" sz="quarter" idx="11"/>
          </p:nvPr>
        </p:nvSpPr>
        <p:spPr/>
        <p:txBody>
          <a:bodyPr/>
          <a:lstStyle>
            <a:lvl1pPr>
              <a:defRPr>
                <a:solidFill>
                  <a:schemeClr val="tx1"/>
                </a:solidFill>
              </a:defRPr>
            </a:lvl1pPr>
          </a:lstStyle>
          <a:p>
            <a:r>
              <a:rPr kumimoji="1" lang="en-US" altLang="ja-JP"/>
              <a:t>© 2022 FUJITSU HEALTH INSURANCE SOCIETY </a:t>
            </a:r>
            <a:endParaRPr kumimoji="1" lang="ja-JP" altLang="en-US" dirty="0"/>
          </a:p>
        </p:txBody>
      </p:sp>
      <p:pic>
        <p:nvPicPr>
          <p:cNvPr id="20" name="図 19">
            <a:extLst>
              <a:ext uri="{FF2B5EF4-FFF2-40B4-BE49-F238E27FC236}">
                <a16:creationId xmlns:a16="http://schemas.microsoft.com/office/drawing/2014/main" id="{8B2F974C-2586-44F6-B521-85BC5FA490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04888" y="1298597"/>
            <a:ext cx="3276000" cy="2545521"/>
          </a:xfrm>
          <a:prstGeom prst="rect">
            <a:avLst/>
          </a:prstGeom>
        </p:spPr>
      </p:pic>
      <p:grpSp>
        <p:nvGrpSpPr>
          <p:cNvPr id="19" name="Group 22" descr="Fujitsu">
            <a:extLst>
              <a:ext uri="{FF2B5EF4-FFF2-40B4-BE49-F238E27FC236}">
                <a16:creationId xmlns:a16="http://schemas.microsoft.com/office/drawing/2014/main" id="{30D807CB-9C19-40CB-9ADA-F5FD76695222}"/>
              </a:ext>
            </a:extLst>
          </p:cNvPr>
          <p:cNvGrpSpPr>
            <a:grpSpLocks noChangeAspect="1"/>
          </p:cNvGrpSpPr>
          <p:nvPr userDrawn="1"/>
        </p:nvGrpSpPr>
        <p:grpSpPr>
          <a:xfrm>
            <a:off x="7940675" y="242808"/>
            <a:ext cx="968769" cy="472173"/>
            <a:chOff x="8012114" y="249161"/>
            <a:chExt cx="892174" cy="434841"/>
          </a:xfrm>
        </p:grpSpPr>
        <p:sp>
          <p:nvSpPr>
            <p:cNvPr id="21" name="Freeform 34">
              <a:extLst>
                <a:ext uri="{FF2B5EF4-FFF2-40B4-BE49-F238E27FC236}">
                  <a16:creationId xmlns:a16="http://schemas.microsoft.com/office/drawing/2014/main" id="{8877A15F-B670-4519-AB23-C001B82B9FBA}"/>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35">
              <a:extLst>
                <a:ext uri="{FF2B5EF4-FFF2-40B4-BE49-F238E27FC236}">
                  <a16:creationId xmlns:a16="http://schemas.microsoft.com/office/drawing/2014/main" id="{DA8B768A-A97D-490B-93AE-5E275BCA6988}"/>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36">
              <a:extLst>
                <a:ext uri="{FF2B5EF4-FFF2-40B4-BE49-F238E27FC236}">
                  <a16:creationId xmlns:a16="http://schemas.microsoft.com/office/drawing/2014/main" id="{4B37A482-6532-4170-98AF-22DF8FB9C97D}"/>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37">
              <a:extLst>
                <a:ext uri="{FF2B5EF4-FFF2-40B4-BE49-F238E27FC236}">
                  <a16:creationId xmlns:a16="http://schemas.microsoft.com/office/drawing/2014/main" id="{30D79590-2C60-41D2-B7FF-F45AC7FE2B11}"/>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8">
              <a:extLst>
                <a:ext uri="{FF2B5EF4-FFF2-40B4-BE49-F238E27FC236}">
                  <a16:creationId xmlns:a16="http://schemas.microsoft.com/office/drawing/2014/main" id="{0142B91E-6DB6-4543-AD78-EB25DDD078A4}"/>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9">
              <a:extLst>
                <a:ext uri="{FF2B5EF4-FFF2-40B4-BE49-F238E27FC236}">
                  <a16:creationId xmlns:a16="http://schemas.microsoft.com/office/drawing/2014/main" id="{60628E7A-A810-4212-B4B2-7491E343EAE6}"/>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40">
              <a:extLst>
                <a:ext uri="{FF2B5EF4-FFF2-40B4-BE49-F238E27FC236}">
                  <a16:creationId xmlns:a16="http://schemas.microsoft.com/office/drawing/2014/main" id="{FF33B481-F09E-41F9-A16D-ABCE1EFBE5FD}"/>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41">
              <a:extLst>
                <a:ext uri="{FF2B5EF4-FFF2-40B4-BE49-F238E27FC236}">
                  <a16:creationId xmlns:a16="http://schemas.microsoft.com/office/drawing/2014/main" id="{7E5FB21F-1485-49A3-BE1D-880B4556A005}"/>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15" name="テキスト ボックス 14">
            <a:extLst>
              <a:ext uri="{FF2B5EF4-FFF2-40B4-BE49-F238E27FC236}">
                <a16:creationId xmlns:a16="http://schemas.microsoft.com/office/drawing/2014/main" id="{9628E9C9-16C7-465B-9075-347640A2013F}"/>
              </a:ext>
            </a:extLst>
          </p:cNvPr>
          <p:cNvSpPr txBox="1"/>
          <p:nvPr userDrawn="1"/>
        </p:nvSpPr>
        <p:spPr>
          <a:xfrm>
            <a:off x="173268" y="1913929"/>
            <a:ext cx="3007555" cy="769441"/>
          </a:xfrm>
          <a:prstGeom prst="rect">
            <a:avLst/>
          </a:prstGeom>
          <a:noFill/>
        </p:spPr>
        <p:txBody>
          <a:bodyPr wrap="none" rtlCol="0">
            <a:spAutoFit/>
          </a:bodyPr>
          <a:lstStyle/>
          <a:p>
            <a:r>
              <a:rPr kumimoji="1" lang="en-US" altLang="ja-JP" sz="4400" b="1" dirty="0">
                <a:latin typeface="Arial" panose="020B0604020202020204" pitchFamily="34" charset="0"/>
                <a:ea typeface="+mn-ea"/>
                <a:cs typeface="Arial" panose="020B0604020202020204" pitchFamily="34" charset="0"/>
              </a:rPr>
              <a:t>Thank you</a:t>
            </a:r>
            <a:endParaRPr kumimoji="1" lang="ja-JP" altLang="en-US" sz="4400" b="1"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3158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7">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Master">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9D25779-D7C4-4143-A45C-C33C6C23A7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599234" y="0"/>
            <a:ext cx="2544766" cy="5143500"/>
          </a:xfrm>
          <a:prstGeom prst="rect">
            <a:avLst/>
          </a:prstGeom>
        </p:spPr>
      </p:pic>
      <p:pic>
        <p:nvPicPr>
          <p:cNvPr id="20" name="図 19">
            <a:extLst>
              <a:ext uri="{FF2B5EF4-FFF2-40B4-BE49-F238E27FC236}">
                <a16:creationId xmlns:a16="http://schemas.microsoft.com/office/drawing/2014/main" id="{943DCFA9-F6CE-4F0F-B3EE-23D84F3C6F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162717" y="1350838"/>
            <a:ext cx="3142798" cy="2442021"/>
          </a:xfrm>
          <a:prstGeom prst="rect">
            <a:avLst/>
          </a:prstGeom>
        </p:spPr>
      </p:pic>
      <p:grpSp>
        <p:nvGrpSpPr>
          <p:cNvPr id="23" name="Group 22" descr="Fujitsu">
            <a:extLst>
              <a:ext uri="{FF2B5EF4-FFF2-40B4-BE49-F238E27FC236}">
                <a16:creationId xmlns:a16="http://schemas.microsoft.com/office/drawing/2014/main" id="{EA0FA9AC-AC26-48E3-BF47-91D55901E917}"/>
              </a:ext>
            </a:extLst>
          </p:cNvPr>
          <p:cNvGrpSpPr>
            <a:grpSpLocks noChangeAspect="1"/>
          </p:cNvGrpSpPr>
          <p:nvPr userDrawn="1"/>
        </p:nvGrpSpPr>
        <p:grpSpPr>
          <a:xfrm>
            <a:off x="7940675" y="242808"/>
            <a:ext cx="968769" cy="472173"/>
            <a:chOff x="8012114" y="249161"/>
            <a:chExt cx="892174" cy="434841"/>
          </a:xfrm>
        </p:grpSpPr>
        <p:sp>
          <p:nvSpPr>
            <p:cNvPr id="24" name="Freeform 34">
              <a:extLst>
                <a:ext uri="{FF2B5EF4-FFF2-40B4-BE49-F238E27FC236}">
                  <a16:creationId xmlns:a16="http://schemas.microsoft.com/office/drawing/2014/main" id="{6DD794C0-B5B1-4749-93AE-C0B3DA7765D6}"/>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35">
              <a:extLst>
                <a:ext uri="{FF2B5EF4-FFF2-40B4-BE49-F238E27FC236}">
                  <a16:creationId xmlns:a16="http://schemas.microsoft.com/office/drawing/2014/main" id="{C8AFA1DF-E2AD-431B-9A71-F99A68BFE07C}"/>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6">
              <a:extLst>
                <a:ext uri="{FF2B5EF4-FFF2-40B4-BE49-F238E27FC236}">
                  <a16:creationId xmlns:a16="http://schemas.microsoft.com/office/drawing/2014/main" id="{DCCF753C-FF99-4C0C-94D0-F2FE9DC1EC9C}"/>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7">
              <a:extLst>
                <a:ext uri="{FF2B5EF4-FFF2-40B4-BE49-F238E27FC236}">
                  <a16:creationId xmlns:a16="http://schemas.microsoft.com/office/drawing/2014/main" id="{BB8A9FF0-74AF-4BF0-B63E-8CF3120C9676}"/>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8">
              <a:extLst>
                <a:ext uri="{FF2B5EF4-FFF2-40B4-BE49-F238E27FC236}">
                  <a16:creationId xmlns:a16="http://schemas.microsoft.com/office/drawing/2014/main" id="{3EFD3576-7BB3-4739-A24F-50250CAEBEE9}"/>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9">
              <a:extLst>
                <a:ext uri="{FF2B5EF4-FFF2-40B4-BE49-F238E27FC236}">
                  <a16:creationId xmlns:a16="http://schemas.microsoft.com/office/drawing/2014/main" id="{FC6758ED-3FB6-42D3-9F56-BDE1752E62A0}"/>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40">
              <a:extLst>
                <a:ext uri="{FF2B5EF4-FFF2-40B4-BE49-F238E27FC236}">
                  <a16:creationId xmlns:a16="http://schemas.microsoft.com/office/drawing/2014/main" id="{1A0FF2C9-FB26-4EE6-9744-A33823AB18C4}"/>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1">
              <a:extLst>
                <a:ext uri="{FF2B5EF4-FFF2-40B4-BE49-F238E27FC236}">
                  <a16:creationId xmlns:a16="http://schemas.microsoft.com/office/drawing/2014/main" id="{3652132C-1D36-46D8-B40D-EFABBC1421B3}"/>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 name="Footer Placeholder 4"/>
          <p:cNvSpPr>
            <a:spLocks noGrp="1"/>
          </p:cNvSpPr>
          <p:nvPr>
            <p:ph type="ftr" sz="quarter" idx="11"/>
          </p:nvPr>
        </p:nvSpPr>
        <p:spPr/>
        <p:txBody>
          <a:bodyPr/>
          <a:lstStyle>
            <a:lvl1pPr>
              <a:defRPr>
                <a:solidFill>
                  <a:schemeClr val="tx1"/>
                </a:solidFill>
              </a:defRPr>
            </a:lvl1pPr>
          </a:lstStyle>
          <a:p>
            <a:r>
              <a:rPr kumimoji="1" lang="en-US" altLang="ja-JP"/>
              <a:t>© 2022 FUJITSU HEALTH INSURANCE SOCIETY </a:t>
            </a:r>
            <a:endParaRPr kumimoji="1" lang="ja-JP" altLang="en-US" dirty="0"/>
          </a:p>
        </p:txBody>
      </p:sp>
      <p:pic>
        <p:nvPicPr>
          <p:cNvPr id="6" name="SD_FUJITSU-RESTRICTED">
            <a:extLst>
              <a:ext uri="{FF2B5EF4-FFF2-40B4-BE49-F238E27FC236}">
                <a16:creationId xmlns:a16="http://schemas.microsoft.com/office/drawing/2014/main" id="{FCD4F40C-CEC2-4DCA-B6D6-CECF0655DC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17" name="Title 1">
            <a:extLst>
              <a:ext uri="{FF2B5EF4-FFF2-40B4-BE49-F238E27FC236}">
                <a16:creationId xmlns:a16="http://schemas.microsoft.com/office/drawing/2014/main" id="{2796E302-490C-4805-8EA0-B01B66E8559C}"/>
              </a:ext>
            </a:extLst>
          </p:cNvPr>
          <p:cNvSpPr>
            <a:spLocks noGrp="1"/>
          </p:cNvSpPr>
          <p:nvPr>
            <p:ph type="ctrTitle" hasCustomPrompt="1"/>
          </p:nvPr>
        </p:nvSpPr>
        <p:spPr bwMode="gray">
          <a:xfrm>
            <a:off x="240625" y="1116000"/>
            <a:ext cx="4748400" cy="1440000"/>
          </a:xfrm>
        </p:spPr>
        <p:txBody>
          <a:bodyPr anchor="b">
            <a:noAutofit/>
          </a:bodyPr>
          <a:lstStyle>
            <a:lvl1pPr algn="l">
              <a:defRPr sz="3200">
                <a:solidFill>
                  <a:schemeClr val="tx1"/>
                </a:solidFill>
              </a:defRPr>
            </a:lvl1pPr>
          </a:lstStyle>
          <a:p>
            <a:r>
              <a:rPr lang="ja-JP" altLang="en-US" dirty="0"/>
              <a:t>タイトルを入力</a:t>
            </a:r>
            <a:endParaRPr lang="en-US" dirty="0"/>
          </a:p>
        </p:txBody>
      </p:sp>
      <p:sp>
        <p:nvSpPr>
          <p:cNvPr id="18" name="Subtitle 2">
            <a:extLst>
              <a:ext uri="{FF2B5EF4-FFF2-40B4-BE49-F238E27FC236}">
                <a16:creationId xmlns:a16="http://schemas.microsoft.com/office/drawing/2014/main" id="{37EB77E1-6FDA-441F-A697-9B221F347252}"/>
              </a:ext>
            </a:extLst>
          </p:cNvPr>
          <p:cNvSpPr>
            <a:spLocks noGrp="1"/>
          </p:cNvSpPr>
          <p:nvPr>
            <p:ph type="subTitle" idx="1" hasCustomPrompt="1"/>
          </p:nvPr>
        </p:nvSpPr>
        <p:spPr bwMode="gray">
          <a:xfrm>
            <a:off x="240625" y="3067200"/>
            <a:ext cx="4748400" cy="1260000"/>
          </a:xfrm>
        </p:spPr>
        <p:txBody>
          <a:bodyPr anchor="t" anchorCtr="0">
            <a:no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dirty="0"/>
              <a:t>サブタイトルを入力</a:t>
            </a:r>
            <a:endParaRPr lang="en-US" dirty="0"/>
          </a:p>
        </p:txBody>
      </p:sp>
    </p:spTree>
    <p:extLst>
      <p:ext uri="{BB962C8B-B14F-4D97-AF65-F5344CB8AC3E}">
        <p14:creationId xmlns:p14="http://schemas.microsoft.com/office/powerpoint/2010/main" val="386790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1_Text 1 colum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6" name="Slide Number Placeholder 5"/>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grpSp>
        <p:nvGrpSpPr>
          <p:cNvPr id="7" name="Group 27" descr="Fujitsu">
            <a:extLst>
              <a:ext uri="{FF2B5EF4-FFF2-40B4-BE49-F238E27FC236}">
                <a16:creationId xmlns:a16="http://schemas.microsoft.com/office/drawing/2014/main" id="{0B11E264-1909-4A69-B9B2-BEAC830CA34F}"/>
              </a:ext>
            </a:extLst>
          </p:cNvPr>
          <p:cNvGrpSpPr/>
          <p:nvPr userDrawn="1"/>
        </p:nvGrpSpPr>
        <p:grpSpPr bwMode="gray">
          <a:xfrm>
            <a:off x="8169274" y="180891"/>
            <a:ext cx="741363" cy="361336"/>
            <a:chOff x="8012114" y="249161"/>
            <a:chExt cx="892174" cy="434841"/>
          </a:xfrm>
          <a:solidFill>
            <a:schemeClr val="accent1"/>
          </a:solidFill>
        </p:grpSpPr>
        <p:sp>
          <p:nvSpPr>
            <p:cNvPr id="8" name="Freeform 34">
              <a:extLst>
                <a:ext uri="{FF2B5EF4-FFF2-40B4-BE49-F238E27FC236}">
                  <a16:creationId xmlns:a16="http://schemas.microsoft.com/office/drawing/2014/main" id="{54592534-DEAF-44CD-A8D8-BEDD773D31D0}"/>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9" name="Freeform 35">
              <a:extLst>
                <a:ext uri="{FF2B5EF4-FFF2-40B4-BE49-F238E27FC236}">
                  <a16:creationId xmlns:a16="http://schemas.microsoft.com/office/drawing/2014/main" id="{8D5D4758-8A32-4F63-9270-03F547B00D3A}"/>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0" name="Freeform 36">
              <a:extLst>
                <a:ext uri="{FF2B5EF4-FFF2-40B4-BE49-F238E27FC236}">
                  <a16:creationId xmlns:a16="http://schemas.microsoft.com/office/drawing/2014/main" id="{A5FE2789-A7C4-40C3-B2FE-11042044368E}"/>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1" name="Freeform 37">
              <a:extLst>
                <a:ext uri="{FF2B5EF4-FFF2-40B4-BE49-F238E27FC236}">
                  <a16:creationId xmlns:a16="http://schemas.microsoft.com/office/drawing/2014/main" id="{467F2136-56E2-4DB6-9484-AEDD2B271303}"/>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2" name="Freeform 38">
              <a:extLst>
                <a:ext uri="{FF2B5EF4-FFF2-40B4-BE49-F238E27FC236}">
                  <a16:creationId xmlns:a16="http://schemas.microsoft.com/office/drawing/2014/main" id="{F9A78190-217A-4EE6-9F29-308D0F910E5E}"/>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3" name="Freeform 39">
              <a:extLst>
                <a:ext uri="{FF2B5EF4-FFF2-40B4-BE49-F238E27FC236}">
                  <a16:creationId xmlns:a16="http://schemas.microsoft.com/office/drawing/2014/main" id="{0AD37295-2FFF-4CA5-991E-8C3FF8CF6584}"/>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4" name="Freeform 40">
              <a:extLst>
                <a:ext uri="{FF2B5EF4-FFF2-40B4-BE49-F238E27FC236}">
                  <a16:creationId xmlns:a16="http://schemas.microsoft.com/office/drawing/2014/main" id="{14AE88C5-5DC7-473A-B0C2-5D3ACBADF3E0}"/>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15" name="Freeform 41">
              <a:extLst>
                <a:ext uri="{FF2B5EF4-FFF2-40B4-BE49-F238E27FC236}">
                  <a16:creationId xmlns:a16="http://schemas.microsoft.com/office/drawing/2014/main" id="{7E0994F8-EC88-46EA-8C95-CFC97E810C01}"/>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pic>
        <p:nvPicPr>
          <p:cNvPr id="16" name="SD_FUJITSU-RESTRICTED">
            <a:extLst>
              <a:ext uri="{FF2B5EF4-FFF2-40B4-BE49-F238E27FC236}">
                <a16:creationId xmlns:a16="http://schemas.microsoft.com/office/drawing/2014/main" id="{24BB1709-035D-45A3-BEDC-3480FC284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463783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302000" y="4878000"/>
            <a:ext cx="540000" cy="122400"/>
          </a:xfrm>
          <a:prstGeom prst="rect">
            <a:avLst/>
          </a:prstGeom>
        </p:spPr>
        <p:txBody>
          <a:bodyPr/>
          <a:lstStyle/>
          <a:p>
            <a:fld id="{4D029D89-7B63-4C94-AD4D-2E4D6BB83637}" type="slidenum">
              <a:rPr kumimoji="1" lang="ja-JP" altLang="en-US" smtClean="0"/>
              <a:t>‹#›</a:t>
            </a:fld>
            <a:endParaRPr kumimoji="1" lang="ja-JP" altLang="en-US"/>
          </a:p>
        </p:txBody>
      </p:sp>
      <p:sp>
        <p:nvSpPr>
          <p:cNvPr id="3" name="タイトル 2">
            <a:extLst>
              <a:ext uri="{FF2B5EF4-FFF2-40B4-BE49-F238E27FC236}">
                <a16:creationId xmlns:a16="http://schemas.microsoft.com/office/drawing/2014/main" id="{F5EF38E3-E351-4356-921F-967C11B5DAF6}"/>
              </a:ext>
            </a:extLst>
          </p:cNvPr>
          <p:cNvSpPr>
            <a:spLocks noGrp="1"/>
          </p:cNvSpPr>
          <p:nvPr>
            <p:ph type="title"/>
          </p:nvPr>
        </p:nvSpPr>
        <p:spPr/>
        <p:txBody>
          <a:bodyPr/>
          <a:lstStyle/>
          <a:p>
            <a:r>
              <a:rPr kumimoji="1" lang="ja-JP" altLang="en-US"/>
              <a:t>マスター タイトルの書式設定</a:t>
            </a:r>
          </a:p>
        </p:txBody>
      </p:sp>
      <p:sp>
        <p:nvSpPr>
          <p:cNvPr id="8" name="Content Placeholder 2">
            <a:extLst>
              <a:ext uri="{FF2B5EF4-FFF2-40B4-BE49-F238E27FC236}">
                <a16:creationId xmlns:a16="http://schemas.microsoft.com/office/drawing/2014/main" id="{85E80A67-B2D7-42A1-8E14-80F5E913D8BA}"/>
              </a:ext>
            </a:extLst>
          </p:cNvPr>
          <p:cNvSpPr>
            <a:spLocks noGrp="1"/>
          </p:cNvSpPr>
          <p:nvPr>
            <p:ph sz="half" idx="1"/>
          </p:nvPr>
        </p:nvSpPr>
        <p:spPr>
          <a:xfrm>
            <a:off x="230400" y="950400"/>
            <a:ext cx="4105288" cy="3787200"/>
          </a:xfrm>
        </p:spPr>
        <p:txBody>
          <a:bodyPr/>
          <a:lstStyle>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72220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ext 1 column">
    <p:bg>
      <p:bgRef idx="1001">
        <a:schemeClr val="bg1"/>
      </p:bgRef>
    </p:bg>
    <p:spTree>
      <p:nvGrpSpPr>
        <p:cNvPr id="1" name=""/>
        <p:cNvGrpSpPr/>
        <p:nvPr/>
      </p:nvGrpSpPr>
      <p:grpSpPr>
        <a:xfrm>
          <a:off x="0" y="0"/>
          <a:ext cx="0" cy="0"/>
          <a:chOff x="0" y="0"/>
          <a:chExt cx="0" cy="0"/>
        </a:xfrm>
      </p:grpSpPr>
      <p:sp>
        <p:nvSpPr>
          <p:cNvPr id="17" name="図プレースホルダー 16">
            <a:extLst>
              <a:ext uri="{FF2B5EF4-FFF2-40B4-BE49-F238E27FC236}">
                <a16:creationId xmlns:a16="http://schemas.microsoft.com/office/drawing/2014/main" id="{52A3C494-4ADD-41AD-9CAB-6EA4727947D6}"/>
              </a:ext>
            </a:extLst>
          </p:cNvPr>
          <p:cNvSpPr>
            <a:spLocks noGrp="1"/>
          </p:cNvSpPr>
          <p:nvPr>
            <p:ph type="pic" sz="quarter" idx="13"/>
          </p:nvPr>
        </p:nvSpPr>
        <p:spPr>
          <a:xfrm>
            <a:off x="4569689" y="0"/>
            <a:ext cx="4574311" cy="5139913"/>
          </a:xfrm>
        </p:spPr>
        <p:txBody>
          <a:bodyPr/>
          <a:lstStyle>
            <a:lvl1pPr marL="0" indent="0">
              <a:buNone/>
              <a:defRPr/>
            </a:lvl1pPr>
          </a:lstStyle>
          <a:p>
            <a:r>
              <a:rPr kumimoji="1" lang="ja-JP" altLang="en-US"/>
              <a:t>アイコンをクリックして図を追加</a:t>
            </a:r>
            <a:endParaRPr kumimoji="1" lang="ja-JP" altLang="en-US" dirty="0"/>
          </a:p>
        </p:txBody>
      </p:sp>
      <p:pic>
        <p:nvPicPr>
          <p:cNvPr id="19" name="図 18">
            <a:extLst>
              <a:ext uri="{FF2B5EF4-FFF2-40B4-BE49-F238E27FC236}">
                <a16:creationId xmlns:a16="http://schemas.microsoft.com/office/drawing/2014/main" id="{8C9BF1B9-763E-40B8-8C22-0AAD89C7048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1" y="1"/>
            <a:ext cx="4574312" cy="5143499"/>
          </a:xfrm>
          <a:prstGeom prst="rect">
            <a:avLst/>
          </a:prstGeom>
        </p:spPr>
      </p:pic>
      <p:sp>
        <p:nvSpPr>
          <p:cNvPr id="2" name="Title 1"/>
          <p:cNvSpPr>
            <a:spLocks noGrp="1"/>
          </p:cNvSpPr>
          <p:nvPr>
            <p:ph type="title" hasCustomPrompt="1"/>
          </p:nvPr>
        </p:nvSpPr>
        <p:spPr>
          <a:xfrm>
            <a:off x="237930" y="316353"/>
            <a:ext cx="4091134" cy="776700"/>
          </a:xfrm>
        </p:spPr>
        <p:txBody>
          <a:bodyPr anchor="t" anchorCtr="0"/>
          <a:lstStyle>
            <a:lvl1pPr>
              <a:defRPr>
                <a:solidFill>
                  <a:schemeClr val="bg1"/>
                </a:solidFill>
              </a:defRPr>
            </a:lvl1pPr>
          </a:lstStyle>
          <a:p>
            <a:r>
              <a:rPr lang="ja-JP" altLang="en-US" dirty="0"/>
              <a:t>マスター タイトルの</a:t>
            </a:r>
            <a:br>
              <a:rPr lang="en-US" altLang="ja-JP" dirty="0"/>
            </a:br>
            <a:r>
              <a:rPr lang="ja-JP" altLang="en-US" dirty="0"/>
              <a:t>書式設定</a:t>
            </a:r>
            <a:endParaRPr lang="en-US" dirty="0"/>
          </a:p>
        </p:txBody>
      </p:sp>
      <p:sp>
        <p:nvSpPr>
          <p:cNvPr id="3" name="Content Placeholder 2"/>
          <p:cNvSpPr>
            <a:spLocks noGrp="1"/>
          </p:cNvSpPr>
          <p:nvPr>
            <p:ph idx="1"/>
          </p:nvPr>
        </p:nvSpPr>
        <p:spPr>
          <a:xfrm>
            <a:off x="237930" y="1365915"/>
            <a:ext cx="4088822" cy="335485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pic>
        <p:nvPicPr>
          <p:cNvPr id="16" name="SD_FUJITSU-RESTRICTED">
            <a:extLst>
              <a:ext uri="{FF2B5EF4-FFF2-40B4-BE49-F238E27FC236}">
                <a16:creationId xmlns:a16="http://schemas.microsoft.com/office/drawing/2014/main" id="{24BB1709-035D-45A3-BEDC-3480FC284E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4967916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ext 1 column">
    <p:bg>
      <p:bgRef idx="1001">
        <a:schemeClr val="bg1"/>
      </p:bgRef>
    </p:bg>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27DDADFC-0D0C-4987-BFEF-B8B668757B99}"/>
              </a:ext>
            </a:extLst>
          </p:cNvPr>
          <p:cNvSpPr>
            <a:spLocks noGrp="1"/>
          </p:cNvSpPr>
          <p:nvPr>
            <p:ph sz="half" idx="1"/>
          </p:nvPr>
        </p:nvSpPr>
        <p:spPr>
          <a:xfrm>
            <a:off x="237929" y="1365915"/>
            <a:ext cx="4088824" cy="3354858"/>
          </a:xfrm>
        </p:spPr>
        <p:txBody>
          <a:bodyPr/>
          <a:lstStyle>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20" name="Title 1">
            <a:extLst>
              <a:ext uri="{FF2B5EF4-FFF2-40B4-BE49-F238E27FC236}">
                <a16:creationId xmlns:a16="http://schemas.microsoft.com/office/drawing/2014/main" id="{624FCCC1-C2A9-4805-9D59-7A5D5CC9B094}"/>
              </a:ext>
            </a:extLst>
          </p:cNvPr>
          <p:cNvSpPr>
            <a:spLocks noGrp="1"/>
          </p:cNvSpPr>
          <p:nvPr>
            <p:ph type="title" hasCustomPrompt="1"/>
          </p:nvPr>
        </p:nvSpPr>
        <p:spPr>
          <a:xfrm>
            <a:off x="237928" y="316353"/>
            <a:ext cx="4088824" cy="776700"/>
          </a:xfrm>
        </p:spPr>
        <p:txBody>
          <a:bodyPr anchor="t" anchorCtr="0"/>
          <a:lstStyle>
            <a:lvl1pPr>
              <a:defRPr>
                <a:solidFill>
                  <a:schemeClr val="tx1"/>
                </a:solidFill>
              </a:defRPr>
            </a:lvl1pPr>
          </a:lstStyle>
          <a:p>
            <a:r>
              <a:rPr lang="ja-JP" altLang="en-US" dirty="0"/>
              <a:t>マスター タイトルの</a:t>
            </a:r>
            <a:br>
              <a:rPr lang="en-US" altLang="ja-JP" dirty="0"/>
            </a:br>
            <a:r>
              <a:rPr lang="ja-JP" altLang="en-US" dirty="0"/>
              <a:t>書式設定</a:t>
            </a:r>
            <a:endParaRPr lang="en-US" dirty="0"/>
          </a:p>
        </p:txBody>
      </p:sp>
      <p:pic>
        <p:nvPicPr>
          <p:cNvPr id="16" name="SD_FUJITSU-RESTRICTED">
            <a:extLst>
              <a:ext uri="{FF2B5EF4-FFF2-40B4-BE49-F238E27FC236}">
                <a16:creationId xmlns:a16="http://schemas.microsoft.com/office/drawing/2014/main" id="{24BB1709-035D-45A3-BEDC-3480FC284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
        <p:nvSpPr>
          <p:cNvPr id="7" name="図プレースホルダー 16">
            <a:extLst>
              <a:ext uri="{FF2B5EF4-FFF2-40B4-BE49-F238E27FC236}">
                <a16:creationId xmlns:a16="http://schemas.microsoft.com/office/drawing/2014/main" id="{0628432B-2B68-4006-8017-A53DEF8630D5}"/>
              </a:ext>
            </a:extLst>
          </p:cNvPr>
          <p:cNvSpPr>
            <a:spLocks noGrp="1"/>
          </p:cNvSpPr>
          <p:nvPr>
            <p:ph type="pic" sz="quarter" idx="13"/>
          </p:nvPr>
        </p:nvSpPr>
        <p:spPr>
          <a:xfrm>
            <a:off x="4569689" y="0"/>
            <a:ext cx="4574311" cy="5139913"/>
          </a:xfrm>
        </p:spPr>
        <p:txBody>
          <a:bodyPr/>
          <a:lstStyle>
            <a:lvl1pPr marL="0" indent="0">
              <a:buNone/>
              <a:defRPr/>
            </a:lvl1pPr>
          </a:lstStyle>
          <a:p>
            <a:r>
              <a:rPr kumimoji="1" lang="ja-JP" altLang="en-US"/>
              <a:t>アイコンをクリックして図を追加</a:t>
            </a:r>
            <a:endParaRPr kumimoji="1" lang="ja-JP" altLang="en-US" dirty="0"/>
          </a:p>
        </p:txBody>
      </p:sp>
    </p:spTree>
    <p:extLst>
      <p:ext uri="{BB962C8B-B14F-4D97-AF65-F5344CB8AC3E}">
        <p14:creationId xmlns:p14="http://schemas.microsoft.com/office/powerpoint/2010/main" val="1266169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page">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F6C4905-9CC5-4C8D-803C-5F137C0C75C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69692" y="0"/>
            <a:ext cx="4574308" cy="5143499"/>
          </a:xfrm>
          <a:prstGeom prst="rect">
            <a:avLst/>
          </a:prstGeom>
        </p:spPr>
      </p:pic>
      <p:sp>
        <p:nvSpPr>
          <p:cNvPr id="5" name="Footer Placeholder 4"/>
          <p:cNvSpPr>
            <a:spLocks noGrp="1"/>
          </p:cNvSpPr>
          <p:nvPr>
            <p:ph type="ftr" sz="quarter" idx="11"/>
          </p:nvPr>
        </p:nvSpPr>
        <p:spPr/>
        <p:txBody>
          <a:bodyPr/>
          <a:lstStyle>
            <a:lvl1pPr>
              <a:defRPr>
                <a:solidFill>
                  <a:schemeClr val="bg1"/>
                </a:solidFill>
              </a:defRPr>
            </a:lvl1pPr>
          </a:lstStyle>
          <a:p>
            <a:r>
              <a:rPr kumimoji="1" lang="en-US" altLang="ja-JP"/>
              <a:t>© 2022 FUJITSU HEALTH INSURANCE SOCIETY </a:t>
            </a:r>
            <a:endParaRPr kumimoji="1" lang="ja-JP" altLang="en-US" dirty="0"/>
          </a:p>
        </p:txBody>
      </p:sp>
      <p:pic>
        <p:nvPicPr>
          <p:cNvPr id="20" name="図 19">
            <a:extLst>
              <a:ext uri="{FF2B5EF4-FFF2-40B4-BE49-F238E27FC236}">
                <a16:creationId xmlns:a16="http://schemas.microsoft.com/office/drawing/2014/main" id="{8B2F974C-2586-44F6-B521-85BC5FA490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04888" y="1298597"/>
            <a:ext cx="3276000" cy="2545521"/>
          </a:xfrm>
          <a:prstGeom prst="rect">
            <a:avLst/>
          </a:prstGeom>
        </p:spPr>
      </p:pic>
      <p:grpSp>
        <p:nvGrpSpPr>
          <p:cNvPr id="19" name="Group 22" descr="Fujitsu">
            <a:extLst>
              <a:ext uri="{FF2B5EF4-FFF2-40B4-BE49-F238E27FC236}">
                <a16:creationId xmlns:a16="http://schemas.microsoft.com/office/drawing/2014/main" id="{30D807CB-9C19-40CB-9ADA-F5FD76695222}"/>
              </a:ext>
            </a:extLst>
          </p:cNvPr>
          <p:cNvGrpSpPr>
            <a:grpSpLocks noChangeAspect="1"/>
          </p:cNvGrpSpPr>
          <p:nvPr userDrawn="1"/>
        </p:nvGrpSpPr>
        <p:grpSpPr>
          <a:xfrm>
            <a:off x="7940675" y="242808"/>
            <a:ext cx="968769" cy="472173"/>
            <a:chOff x="8012114" y="249161"/>
            <a:chExt cx="892174" cy="434841"/>
          </a:xfrm>
        </p:grpSpPr>
        <p:sp>
          <p:nvSpPr>
            <p:cNvPr id="21" name="Freeform 34">
              <a:extLst>
                <a:ext uri="{FF2B5EF4-FFF2-40B4-BE49-F238E27FC236}">
                  <a16:creationId xmlns:a16="http://schemas.microsoft.com/office/drawing/2014/main" id="{8877A15F-B670-4519-AB23-C001B82B9FBA}"/>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35">
              <a:extLst>
                <a:ext uri="{FF2B5EF4-FFF2-40B4-BE49-F238E27FC236}">
                  <a16:creationId xmlns:a16="http://schemas.microsoft.com/office/drawing/2014/main" id="{DA8B768A-A97D-490B-93AE-5E275BCA6988}"/>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36">
              <a:extLst>
                <a:ext uri="{FF2B5EF4-FFF2-40B4-BE49-F238E27FC236}">
                  <a16:creationId xmlns:a16="http://schemas.microsoft.com/office/drawing/2014/main" id="{4B37A482-6532-4170-98AF-22DF8FB9C97D}"/>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37">
              <a:extLst>
                <a:ext uri="{FF2B5EF4-FFF2-40B4-BE49-F238E27FC236}">
                  <a16:creationId xmlns:a16="http://schemas.microsoft.com/office/drawing/2014/main" id="{30D79590-2C60-41D2-B7FF-F45AC7FE2B11}"/>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8">
              <a:extLst>
                <a:ext uri="{FF2B5EF4-FFF2-40B4-BE49-F238E27FC236}">
                  <a16:creationId xmlns:a16="http://schemas.microsoft.com/office/drawing/2014/main" id="{0142B91E-6DB6-4543-AD78-EB25DDD078A4}"/>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9">
              <a:extLst>
                <a:ext uri="{FF2B5EF4-FFF2-40B4-BE49-F238E27FC236}">
                  <a16:creationId xmlns:a16="http://schemas.microsoft.com/office/drawing/2014/main" id="{60628E7A-A810-4212-B4B2-7491E343EAE6}"/>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40">
              <a:extLst>
                <a:ext uri="{FF2B5EF4-FFF2-40B4-BE49-F238E27FC236}">
                  <a16:creationId xmlns:a16="http://schemas.microsoft.com/office/drawing/2014/main" id="{FF33B481-F09E-41F9-A16D-ABCE1EFBE5FD}"/>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41">
              <a:extLst>
                <a:ext uri="{FF2B5EF4-FFF2-40B4-BE49-F238E27FC236}">
                  <a16:creationId xmlns:a16="http://schemas.microsoft.com/office/drawing/2014/main" id="{7E5FB21F-1485-49A3-BE1D-880B4556A005}"/>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30" name="テキスト ボックス 29">
            <a:extLst>
              <a:ext uri="{FF2B5EF4-FFF2-40B4-BE49-F238E27FC236}">
                <a16:creationId xmlns:a16="http://schemas.microsoft.com/office/drawing/2014/main" id="{8613DED7-82D0-49B9-8E63-BB17EBF8CE0D}"/>
              </a:ext>
            </a:extLst>
          </p:cNvPr>
          <p:cNvSpPr txBox="1"/>
          <p:nvPr userDrawn="1"/>
        </p:nvSpPr>
        <p:spPr>
          <a:xfrm>
            <a:off x="173268" y="1913929"/>
            <a:ext cx="3007555" cy="769441"/>
          </a:xfrm>
          <a:prstGeom prst="rect">
            <a:avLst/>
          </a:prstGeom>
          <a:noFill/>
        </p:spPr>
        <p:txBody>
          <a:bodyPr wrap="none" rtlCol="0">
            <a:spAutoFit/>
          </a:bodyPr>
          <a:lstStyle/>
          <a:p>
            <a:r>
              <a:rPr kumimoji="1" lang="en-US" altLang="ja-JP" sz="4400" b="1" dirty="0">
                <a:latin typeface="Arial" panose="020B0604020202020204" pitchFamily="34" charset="0"/>
                <a:ea typeface="+mn-ea"/>
                <a:cs typeface="Arial" panose="020B0604020202020204" pitchFamily="34" charset="0"/>
              </a:rPr>
              <a:t>Thank you</a:t>
            </a:r>
            <a:endParaRPr kumimoji="1" lang="ja-JP" altLang="en-US" sz="4400" b="1"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782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597">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8.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7.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4.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0.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26.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6.xml"/><Relationship Id="rId1" Type="http://schemas.openxmlformats.org/officeDocument/2006/relationships/slideLayout" Target="../slideLayouts/slideLayout4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1CC55719-5FCA-4A45-9B29-537E4451782E}"/>
              </a:ext>
              <a:ext uri="{C183D7F6-B498-43B3-948B-1728B52AA6E4}">
                <adec:decorative xmlns:adec="http://schemas.microsoft.com/office/drawing/2017/decorative" val="1"/>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r="283"/>
          <a:stretch/>
        </p:blipFill>
        <p:spPr bwMode="gray">
          <a:xfrm>
            <a:off x="0" y="-4013"/>
            <a:ext cx="9144000" cy="716400"/>
          </a:xfrm>
          <a:prstGeom prst="rect">
            <a:avLst/>
          </a:prstGeom>
        </p:spPr>
      </p:pic>
      <p:sp>
        <p:nvSpPr>
          <p:cNvPr id="2" name="Title Placeholder 1"/>
          <p:cNvSpPr>
            <a:spLocks noGrp="1"/>
          </p:cNvSpPr>
          <p:nvPr>
            <p:ph type="title"/>
          </p:nvPr>
        </p:nvSpPr>
        <p:spPr bwMode="gray">
          <a:xfrm>
            <a:off x="234000" y="30600"/>
            <a:ext cx="7740000" cy="655200"/>
          </a:xfrm>
          <a:prstGeom prst="rect">
            <a:avLst/>
          </a:prstGeom>
        </p:spPr>
        <p:txBody>
          <a:bodyPr vert="horz" lIns="0" tIns="108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bwMode="gray">
          <a:xfrm>
            <a:off x="230400" y="950400"/>
            <a:ext cx="8679600" cy="3787200"/>
          </a:xfrm>
          <a:prstGeom prst="rect">
            <a:avLst/>
          </a:prstGeom>
        </p:spPr>
        <p:txBody>
          <a:bodyPr vert="horz" lIns="0" tIns="0" rIns="0" bIns="0" rtlCol="0">
            <a:normAutofit/>
          </a:bodyPr>
          <a:lstStyle/>
          <a:p>
            <a:pPr lvl="0"/>
            <a:r>
              <a:rPr lang="ja-JP" altLang="en-US" dirty="0"/>
              <a:t>マスター テキストの書式設定</a:t>
            </a:r>
          </a:p>
          <a:p>
            <a:pPr lvl="1"/>
            <a:r>
              <a:rPr lang="ja-JP" altLang="en-US" dirty="0"/>
              <a:t>第</a:t>
            </a:r>
            <a:r>
              <a:rPr lang="en-US" altLang="ja-JP" dirty="0"/>
              <a:t>2</a:t>
            </a:r>
            <a:r>
              <a:rPr lang="ja-JP" altLang="en-US" dirty="0"/>
              <a:t> レベル</a:t>
            </a:r>
          </a:p>
          <a:p>
            <a:pPr lvl="2"/>
            <a:r>
              <a:rPr lang="ja-JP" altLang="en-US" dirty="0"/>
              <a:t>第</a:t>
            </a:r>
            <a:r>
              <a:rPr lang="en-US" altLang="ja-JP" dirty="0"/>
              <a:t>3</a:t>
            </a:r>
            <a:r>
              <a:rPr lang="ja-JP" altLang="en-US" dirty="0"/>
              <a:t> レベル</a:t>
            </a:r>
          </a:p>
          <a:p>
            <a:pPr lvl="3"/>
            <a:r>
              <a:rPr lang="ja-JP" altLang="en-US" dirty="0"/>
              <a:t>第</a:t>
            </a:r>
            <a:r>
              <a:rPr lang="en-US" altLang="ja-JP" dirty="0"/>
              <a:t>4</a:t>
            </a:r>
            <a:r>
              <a:rPr lang="ja-JP" altLang="en-US" dirty="0"/>
              <a:t> レベル</a:t>
            </a:r>
          </a:p>
          <a:p>
            <a:pPr lvl="4"/>
            <a:r>
              <a:rPr lang="ja-JP" altLang="en-US" dirty="0"/>
              <a:t>第</a:t>
            </a:r>
            <a:r>
              <a:rPr lang="en-US" altLang="ja-JP" dirty="0"/>
              <a:t>5</a:t>
            </a:r>
            <a:r>
              <a:rPr lang="ja-JP" altLang="en-US" dirty="0"/>
              <a:t> 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grpSp>
        <p:nvGrpSpPr>
          <p:cNvPr id="24" name="Group 27" descr="Fujitsu">
            <a:extLst>
              <a:ext uri="{FF2B5EF4-FFF2-40B4-BE49-F238E27FC236}">
                <a16:creationId xmlns:a16="http://schemas.microsoft.com/office/drawing/2014/main" id="{A07104EE-4D01-46CC-8925-8219D485EA0D}"/>
              </a:ext>
            </a:extLst>
          </p:cNvPr>
          <p:cNvGrpSpPr/>
          <p:nvPr userDrawn="1"/>
        </p:nvGrpSpPr>
        <p:grpSpPr bwMode="gray">
          <a:xfrm>
            <a:off x="8169274" y="180891"/>
            <a:ext cx="741363" cy="361336"/>
            <a:chOff x="8012114" y="249161"/>
            <a:chExt cx="892174" cy="434841"/>
          </a:xfrm>
        </p:grpSpPr>
        <p:sp>
          <p:nvSpPr>
            <p:cNvPr id="25" name="Freeform 34">
              <a:extLst>
                <a:ext uri="{FF2B5EF4-FFF2-40B4-BE49-F238E27FC236}">
                  <a16:creationId xmlns:a16="http://schemas.microsoft.com/office/drawing/2014/main" id="{DC306A35-3AAE-46F0-AAF9-46A388793D3D}"/>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5">
              <a:extLst>
                <a:ext uri="{FF2B5EF4-FFF2-40B4-BE49-F238E27FC236}">
                  <a16:creationId xmlns:a16="http://schemas.microsoft.com/office/drawing/2014/main" id="{11903FFF-471E-47B8-935B-CD39B18D8F95}"/>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6">
              <a:extLst>
                <a:ext uri="{FF2B5EF4-FFF2-40B4-BE49-F238E27FC236}">
                  <a16:creationId xmlns:a16="http://schemas.microsoft.com/office/drawing/2014/main" id="{671BE6C8-767D-4D59-881D-429EB92BA14C}"/>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7">
              <a:extLst>
                <a:ext uri="{FF2B5EF4-FFF2-40B4-BE49-F238E27FC236}">
                  <a16:creationId xmlns:a16="http://schemas.microsoft.com/office/drawing/2014/main" id="{D18DC024-7E92-4916-AAE6-1F645CDFB687}"/>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8">
              <a:extLst>
                <a:ext uri="{FF2B5EF4-FFF2-40B4-BE49-F238E27FC236}">
                  <a16:creationId xmlns:a16="http://schemas.microsoft.com/office/drawing/2014/main" id="{B7CF43AA-546E-4C2B-933E-7F30C4469D14}"/>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39">
              <a:extLst>
                <a:ext uri="{FF2B5EF4-FFF2-40B4-BE49-F238E27FC236}">
                  <a16:creationId xmlns:a16="http://schemas.microsoft.com/office/drawing/2014/main" id="{FF1F7038-0943-4E45-AF4F-011183ACAE79}"/>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0">
              <a:extLst>
                <a:ext uri="{FF2B5EF4-FFF2-40B4-BE49-F238E27FC236}">
                  <a16:creationId xmlns:a16="http://schemas.microsoft.com/office/drawing/2014/main" id="{1D5D1B76-1664-428D-9E03-BB04B259513E}"/>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41">
              <a:extLst>
                <a:ext uri="{FF2B5EF4-FFF2-40B4-BE49-F238E27FC236}">
                  <a16:creationId xmlns:a16="http://schemas.microsoft.com/office/drawing/2014/main" id="{CABF1A31-A3C1-40C7-B3A4-04BCF3CB3D37}"/>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 name="Footer Placeholder 4"/>
          <p:cNvSpPr>
            <a:spLocks noGrp="1"/>
          </p:cNvSpPr>
          <p:nvPr>
            <p:ph type="ftr" sz="quarter" idx="3"/>
          </p:nvPr>
        </p:nvSpPr>
        <p:spPr bwMode="gray">
          <a:xfrm>
            <a:off x="7758000" y="4888800"/>
            <a:ext cx="1155600" cy="108000"/>
          </a:xfrm>
          <a:prstGeom prst="rect">
            <a:avLst/>
          </a:prstGeom>
        </p:spPr>
        <p:txBody>
          <a:bodyPr vert="horz" wrap="none" lIns="0" tIns="0" rIns="0" bIns="0" rtlCol="0" anchor="ctr"/>
          <a:lstStyle>
            <a:lvl1pPr algn="r">
              <a:defRPr sz="700">
                <a:solidFill>
                  <a:schemeClr val="tx1"/>
                </a:solidFill>
                <a:latin typeface="Arial" panose="020B0604020202020204" pitchFamily="34" charset="0"/>
                <a:cs typeface="Arial" panose="020B0604020202020204" pitchFamily="34" charset="0"/>
              </a:defRPr>
            </a:lvl1pPr>
          </a:lstStyle>
          <a:p>
            <a:r>
              <a:rPr lang="en-US" altLang="ja-JP" dirty="0"/>
              <a:t>© 2022 </a:t>
            </a:r>
            <a:r>
              <a:rPr kumimoji="1" lang="en-US" altLang="ja-JP" dirty="0"/>
              <a:t>FUJITSU HEALTH INSURANCE SOCIETY </a:t>
            </a:r>
            <a:endParaRPr lang="de-DE" altLang="ja-JP" dirty="0"/>
          </a:p>
        </p:txBody>
      </p:sp>
      <p:sp>
        <p:nvSpPr>
          <p:cNvPr id="17" name="Slide Number Placeholder 5">
            <a:extLst>
              <a:ext uri="{FF2B5EF4-FFF2-40B4-BE49-F238E27FC236}">
                <a16:creationId xmlns:a16="http://schemas.microsoft.com/office/drawing/2014/main" id="{5FD66971-1663-4735-86AA-EDAC07B3B6E3}"/>
              </a:ext>
            </a:extLst>
          </p:cNvPr>
          <p:cNvSpPr>
            <a:spLocks noGrp="1"/>
          </p:cNvSpPr>
          <p:nvPr>
            <p:ph type="sldNum" sz="quarter" idx="4"/>
          </p:nvPr>
        </p:nvSpPr>
        <p:spPr bwMode="gray">
          <a:xfrm>
            <a:off x="4302000" y="4878000"/>
            <a:ext cx="540000" cy="122400"/>
          </a:xfrm>
          <a:prstGeom prst="rect">
            <a:avLst/>
          </a:prstGeom>
        </p:spPr>
        <p:txBody>
          <a:bodyPr vert="horz" lIns="0" tIns="0" rIns="0" bIns="0" rtlCol="0" anchor="ctr"/>
          <a:lstStyle>
            <a:lvl1pPr algn="ctr">
              <a:defRPr sz="800">
                <a:solidFill>
                  <a:schemeClr val="tx1"/>
                </a:solidFill>
                <a:latin typeface="Arial" panose="020B0604020202020204" pitchFamily="34" charset="0"/>
                <a:cs typeface="Arial" panose="020B0604020202020204" pitchFamily="34" charset="0"/>
              </a:defRPr>
            </a:lvl1pPr>
          </a:lstStyle>
          <a:p>
            <a:fld id="{4D029D89-7B63-4C94-AD4D-2E4D6BB83637}" type="slidenum">
              <a:rPr kumimoji="1" lang="ja-JP" altLang="en-US" smtClean="0"/>
              <a:pPr/>
              <a:t>‹#›</a:t>
            </a:fld>
            <a:endParaRPr kumimoji="1" lang="ja-JP" altLang="en-US"/>
          </a:p>
        </p:txBody>
      </p:sp>
      <p:pic>
        <p:nvPicPr>
          <p:cNvPr id="6" name="SD_FUJITSU-RESTRICTED">
            <a:extLst>
              <a:ext uri="{FF2B5EF4-FFF2-40B4-BE49-F238E27FC236}">
                <a16:creationId xmlns:a16="http://schemas.microsoft.com/office/drawing/2014/main" id="{90E3D0C0-4860-48D4-B61D-7C9F51EDD9C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2133628830"/>
      </p:ext>
    </p:extLst>
  </p:cSld>
  <p:clrMap bg1="lt1" tx1="dk1" bg2="lt2" tx2="dk2" accent1="accent1" accent2="accent2" accent3="accent3" accent4="accent4" accent5="accent5" accent6="accent6" hlink="hlink" folHlink="folHlink"/>
  <p:sldLayoutIdLst>
    <p:sldLayoutId id="2147483717" r:id="rId1"/>
    <p:sldLayoutId id="2147483734" r:id="rId2"/>
    <p:sldLayoutId id="2147483685" r:id="rId3"/>
    <p:sldLayoutId id="2147483686" r:id="rId4"/>
    <p:sldLayoutId id="2147483732" r:id="rId5"/>
    <p:sldLayoutId id="2147483736" r:id="rId6"/>
    <p:sldLayoutId id="2147483735" r:id="rId7"/>
    <p:sldLayoutId id="2147483738" r:id="rId8"/>
    <p:sldLayoutId id="214748371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kumimoji="1" sz="2800" b="1" kern="1200">
          <a:solidFill>
            <a:schemeClr val="bg1"/>
          </a:solidFill>
          <a:latin typeface="+mj-lt"/>
          <a:ea typeface="+mj-ea"/>
          <a:cs typeface="+mj-cs"/>
        </a:defRPr>
      </a:lvl1pPr>
    </p:titleStyle>
    <p:bodyStyle>
      <a:lvl1pPr marL="171450" indent="-216000" algn="l" defTabSz="685800" rtl="0" eaLnBrk="1" latinLnBrk="0" hangingPunct="1">
        <a:lnSpc>
          <a:spcPct val="90000"/>
        </a:lnSpc>
        <a:spcBef>
          <a:spcPts val="750"/>
        </a:spcBef>
        <a:buClr>
          <a:schemeClr val="accent1"/>
        </a:buClr>
        <a:buSzPct val="130000"/>
        <a:buFont typeface="Tahoma" panose="020B0604030504040204" pitchFamily="34" charset="0"/>
        <a:buChar char="○"/>
        <a:defRPr kumimoji="1" sz="2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3"/>
        </a:buClr>
        <a:buSzPct val="130000"/>
        <a:buFont typeface="Tahoma" panose="020B060403050404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50000"/>
            <a:lumOff val="50000"/>
          </a:schemeClr>
        </a:buClr>
        <a:buSzPct val="130000"/>
        <a:buFont typeface="Tahoma" panose="020B0604030504040204" pitchFamily="34" charset="0"/>
        <a:buChar char="○"/>
        <a:defRPr kumimoji="1"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bg1">
            <a:lumMod val="50000"/>
          </a:schemeClr>
        </a:buClr>
        <a:buSzPct val="130000"/>
        <a:buFont typeface="Arial" panose="020B0604020202020204" pitchFamily="34" charset="0"/>
        <a:buChar char="●"/>
        <a:defRPr kumimoji="1"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740F57D8-338C-4D61-B05D-AC393D185D82}"/>
              </a:ext>
              <a:ext uri="{C183D7F6-B498-43B3-948B-1728B52AA6E4}">
                <adec:decorative xmlns:adec="http://schemas.microsoft.com/office/drawing/2017/decorative" val="1"/>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r="295"/>
          <a:stretch/>
        </p:blipFill>
        <p:spPr bwMode="gray">
          <a:xfrm>
            <a:off x="1143" y="-3923"/>
            <a:ext cx="9142857" cy="716400"/>
          </a:xfrm>
          <a:prstGeom prst="rect">
            <a:avLst/>
          </a:prstGeom>
        </p:spPr>
      </p:pic>
      <p:sp>
        <p:nvSpPr>
          <p:cNvPr id="2" name="Title Placeholder 1"/>
          <p:cNvSpPr>
            <a:spLocks noGrp="1"/>
          </p:cNvSpPr>
          <p:nvPr>
            <p:ph type="title"/>
          </p:nvPr>
        </p:nvSpPr>
        <p:spPr bwMode="gray">
          <a:xfrm>
            <a:off x="234000" y="32400"/>
            <a:ext cx="7740000" cy="655200"/>
          </a:xfrm>
          <a:prstGeom prst="rect">
            <a:avLst/>
          </a:prstGeom>
        </p:spPr>
        <p:txBody>
          <a:bodyPr vert="horz" lIns="0" tIns="108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bwMode="gray">
          <a:xfrm>
            <a:off x="230400" y="950400"/>
            <a:ext cx="8679600" cy="3787200"/>
          </a:xfrm>
          <a:prstGeom prst="rect">
            <a:avLst/>
          </a:prstGeom>
        </p:spPr>
        <p:txBody>
          <a:bodyPr vert="horz" lIns="0" tIns="0" rIns="0" bIns="0" rtlCol="0">
            <a:normAutofit/>
          </a:bodyPr>
          <a:lstStyle/>
          <a:p>
            <a:pPr lvl="0"/>
            <a:r>
              <a:rPr lang="ja-JP" altLang="en-US" dirty="0"/>
              <a:t>マスター テキストの書式設定</a:t>
            </a:r>
          </a:p>
          <a:p>
            <a:pPr lvl="1"/>
            <a:r>
              <a:rPr lang="ja-JP" altLang="en-US" dirty="0"/>
              <a:t>第</a:t>
            </a:r>
            <a:r>
              <a:rPr lang="en-US" altLang="ja-JP" dirty="0"/>
              <a:t>2</a:t>
            </a:r>
            <a:r>
              <a:rPr lang="ja-JP" altLang="en-US" dirty="0"/>
              <a:t> レベル</a:t>
            </a:r>
          </a:p>
          <a:p>
            <a:pPr lvl="2"/>
            <a:r>
              <a:rPr lang="ja-JP" altLang="en-US" dirty="0"/>
              <a:t>第</a:t>
            </a:r>
            <a:r>
              <a:rPr lang="en-US" altLang="ja-JP" dirty="0"/>
              <a:t>3</a:t>
            </a:r>
            <a:r>
              <a:rPr lang="ja-JP" altLang="en-US" dirty="0"/>
              <a:t> レベル</a:t>
            </a:r>
          </a:p>
          <a:p>
            <a:pPr lvl="3"/>
            <a:r>
              <a:rPr lang="ja-JP" altLang="en-US" dirty="0"/>
              <a:t>第</a:t>
            </a:r>
            <a:r>
              <a:rPr lang="en-US" altLang="ja-JP" dirty="0"/>
              <a:t>4</a:t>
            </a:r>
            <a:r>
              <a:rPr lang="ja-JP" altLang="en-US" dirty="0"/>
              <a:t> レベル</a:t>
            </a:r>
          </a:p>
          <a:p>
            <a:pPr lvl="4"/>
            <a:r>
              <a:rPr lang="ja-JP" altLang="en-US" dirty="0"/>
              <a:t>第</a:t>
            </a:r>
            <a:r>
              <a:rPr lang="en-US" altLang="ja-JP" dirty="0"/>
              <a:t>5</a:t>
            </a:r>
            <a:r>
              <a:rPr lang="ja-JP" altLang="en-US" dirty="0"/>
              <a:t> 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sp>
        <p:nvSpPr>
          <p:cNvPr id="5" name="Footer Placeholder 4"/>
          <p:cNvSpPr>
            <a:spLocks noGrp="1"/>
          </p:cNvSpPr>
          <p:nvPr>
            <p:ph type="ftr" sz="quarter" idx="3"/>
          </p:nvPr>
        </p:nvSpPr>
        <p:spPr bwMode="gray">
          <a:xfrm>
            <a:off x="7758000" y="4888800"/>
            <a:ext cx="1155600" cy="108000"/>
          </a:xfrm>
          <a:prstGeom prst="rect">
            <a:avLst/>
          </a:prstGeom>
        </p:spPr>
        <p:txBody>
          <a:bodyPr vert="horz" wrap="none" lIns="0" tIns="0" rIns="0" bIns="0" rtlCol="0" anchor="ctr"/>
          <a:lstStyle>
            <a:lvl1pPr algn="r">
              <a:defRPr sz="700">
                <a:solidFill>
                  <a:schemeClr val="tx1"/>
                </a:solidFill>
                <a:latin typeface="Arial" panose="020B0604020202020204" pitchFamily="34" charset="0"/>
                <a:cs typeface="Arial" panose="020B0604020202020204" pitchFamily="34" charset="0"/>
              </a:defRPr>
            </a:lvl1pPr>
          </a:lstStyle>
          <a:p>
            <a:r>
              <a:rPr lang="en-US" altLang="ja-JP"/>
              <a:t>© 2022 FUJITSU HEALTH INSURANCE SOCIETY </a:t>
            </a:r>
            <a:endParaRPr lang="de-DE" altLang="ja-JP" dirty="0"/>
          </a:p>
        </p:txBody>
      </p:sp>
      <p:sp>
        <p:nvSpPr>
          <p:cNvPr id="10" name="Slide Number Placeholder 5">
            <a:extLst>
              <a:ext uri="{FF2B5EF4-FFF2-40B4-BE49-F238E27FC236}">
                <a16:creationId xmlns:a16="http://schemas.microsoft.com/office/drawing/2014/main" id="{41D8FCF7-17D7-419C-9A69-F8EE30CBAC22}"/>
              </a:ext>
            </a:extLst>
          </p:cNvPr>
          <p:cNvSpPr>
            <a:spLocks noGrp="1"/>
          </p:cNvSpPr>
          <p:nvPr>
            <p:ph type="sldNum" sz="quarter" idx="4"/>
          </p:nvPr>
        </p:nvSpPr>
        <p:spPr bwMode="gray">
          <a:xfrm>
            <a:off x="4302000" y="4878000"/>
            <a:ext cx="540000" cy="122400"/>
          </a:xfrm>
          <a:prstGeom prst="rect">
            <a:avLst/>
          </a:prstGeom>
        </p:spPr>
        <p:txBody>
          <a:bodyPr vert="horz" lIns="0" tIns="0" rIns="0" bIns="0" rtlCol="0" anchor="ctr"/>
          <a:lstStyle>
            <a:lvl1pPr algn="ctr">
              <a:defRPr sz="800">
                <a:solidFill>
                  <a:schemeClr val="tx1"/>
                </a:solidFill>
                <a:latin typeface="Arial" panose="020B0604020202020204" pitchFamily="34" charset="0"/>
                <a:cs typeface="Arial" panose="020B0604020202020204" pitchFamily="34" charset="0"/>
              </a:defRPr>
            </a:lvl1pPr>
          </a:lstStyle>
          <a:p>
            <a:fld id="{4D029D89-7B63-4C94-AD4D-2E4D6BB83637}" type="slidenum">
              <a:rPr kumimoji="1" lang="ja-JP" altLang="en-US" smtClean="0"/>
              <a:pPr/>
              <a:t>‹#›</a:t>
            </a:fld>
            <a:endParaRPr kumimoji="1" lang="ja-JP" altLang="en-US"/>
          </a:p>
        </p:txBody>
      </p:sp>
      <p:pic>
        <p:nvPicPr>
          <p:cNvPr id="12" name="図 11" descr="Fujitsu">
            <a:extLst>
              <a:ext uri="{FF2B5EF4-FFF2-40B4-BE49-F238E27FC236}">
                <a16:creationId xmlns:a16="http://schemas.microsoft.com/office/drawing/2014/main" id="{70400893-7FF3-45A5-97C9-69623AEE5CB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bwMode="gray">
          <a:xfrm>
            <a:off x="8169274" y="180891"/>
            <a:ext cx="739862" cy="360000"/>
          </a:xfrm>
          <a:prstGeom prst="rect">
            <a:avLst/>
          </a:prstGeom>
        </p:spPr>
      </p:pic>
      <p:pic>
        <p:nvPicPr>
          <p:cNvPr id="6" name="SD_FUJITSU-RESTRICTED">
            <a:extLst>
              <a:ext uri="{FF2B5EF4-FFF2-40B4-BE49-F238E27FC236}">
                <a16:creationId xmlns:a16="http://schemas.microsoft.com/office/drawing/2014/main" id="{192C6B4A-6E3D-45D9-B128-9B17D1195EC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365626194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kumimoji="1" sz="2800" b="1" kern="1200">
          <a:solidFill>
            <a:schemeClr val="tx1"/>
          </a:solidFill>
          <a:latin typeface="+mj-lt"/>
          <a:ea typeface="+mj-ea"/>
          <a:cs typeface="+mj-cs"/>
        </a:defRPr>
      </a:lvl1pPr>
    </p:titleStyle>
    <p:bodyStyle>
      <a:lvl1pPr marL="171450" indent="-216000" algn="l" defTabSz="685800" rtl="0" eaLnBrk="1" latinLnBrk="0" hangingPunct="1">
        <a:lnSpc>
          <a:spcPct val="90000"/>
        </a:lnSpc>
        <a:spcBef>
          <a:spcPts val="750"/>
        </a:spcBef>
        <a:buClr>
          <a:schemeClr val="accent2"/>
        </a:buClr>
        <a:buSzPct val="130000"/>
        <a:buFont typeface="Tahoma" panose="020B0604030504040204" pitchFamily="34" charset="0"/>
        <a:buChar char="○"/>
        <a:defRPr kumimoji="1" sz="2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FFE800"/>
        </a:buClr>
        <a:buSzPct val="130000"/>
        <a:buFont typeface="Tahoma" panose="020B060403050404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50000"/>
            <a:lumOff val="50000"/>
          </a:schemeClr>
        </a:buClr>
        <a:buSzPct val="130000"/>
        <a:buFont typeface="Tahoma" panose="020B0604030504040204" pitchFamily="34" charset="0"/>
        <a:buChar char="○"/>
        <a:defRPr kumimoji="1"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bg1">
            <a:lumMod val="50000"/>
          </a:schemeClr>
        </a:buClr>
        <a:buSzPct val="130000"/>
        <a:buFont typeface="Arial" panose="020B0604020202020204" pitchFamily="34" charset="0"/>
        <a:buChar char="●"/>
        <a:defRPr kumimoji="1"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2930927-F7CD-4860-8732-4C593D441EA8}"/>
              </a:ext>
            </a:extLst>
          </p:cNvPr>
          <p:cNvGrpSpPr/>
          <p:nvPr userDrawn="1"/>
        </p:nvGrpSpPr>
        <p:grpSpPr bwMode="gray">
          <a:xfrm>
            <a:off x="1143" y="-3923"/>
            <a:ext cx="9142857" cy="716400"/>
            <a:chOff x="1143" y="-3923"/>
            <a:chExt cx="9142857" cy="716400"/>
          </a:xfrm>
        </p:grpSpPr>
        <p:pic>
          <p:nvPicPr>
            <p:cNvPr id="16" name="図 15">
              <a:extLst>
                <a:ext uri="{FF2B5EF4-FFF2-40B4-BE49-F238E27FC236}">
                  <a16:creationId xmlns:a16="http://schemas.microsoft.com/office/drawing/2014/main" id="{EC4032A0-0F3E-4051-906C-63D2CF184B96}"/>
                </a:ext>
                <a:ext uri="{C183D7F6-B498-43B3-948B-1728B52AA6E4}">
                  <adec:decorative xmlns:adec="http://schemas.microsoft.com/office/drawing/2017/decorative" val="1"/>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bwMode="gray">
            <a:xfrm>
              <a:off x="1143" y="-3923"/>
              <a:ext cx="9142857" cy="716400"/>
            </a:xfrm>
            <a:prstGeom prst="rect">
              <a:avLst/>
            </a:prstGeom>
          </p:spPr>
        </p:pic>
        <p:sp>
          <p:nvSpPr>
            <p:cNvPr id="17" name="正方形/長方形 3">
              <a:extLst>
                <a:ext uri="{FF2B5EF4-FFF2-40B4-BE49-F238E27FC236}">
                  <a16:creationId xmlns:a16="http://schemas.microsoft.com/office/drawing/2014/main" id="{7210403B-E461-4A5C-B672-595B72C20F42}"/>
                </a:ext>
              </a:extLst>
            </p:cNvPr>
            <p:cNvSpPr/>
            <p:nvPr userDrawn="1"/>
          </p:nvSpPr>
          <p:spPr bwMode="gray">
            <a:xfrm>
              <a:off x="6637867" y="-2055"/>
              <a:ext cx="2506132" cy="714532"/>
            </a:xfrm>
            <a:prstGeom prst="rect">
              <a:avLst/>
            </a:prstGeom>
            <a:gradFill flip="none" rotWithShape="1">
              <a:gsLst>
                <a:gs pos="0">
                  <a:schemeClr val="accent4">
                    <a:alpha val="50000"/>
                  </a:schemeClr>
                </a:gs>
                <a:gs pos="100000">
                  <a:schemeClr val="accent4">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grpSp>
      <p:sp>
        <p:nvSpPr>
          <p:cNvPr id="2" name="Title Placeholder 1"/>
          <p:cNvSpPr>
            <a:spLocks noGrp="1"/>
          </p:cNvSpPr>
          <p:nvPr>
            <p:ph type="title"/>
          </p:nvPr>
        </p:nvSpPr>
        <p:spPr bwMode="gray">
          <a:xfrm>
            <a:off x="234000" y="32400"/>
            <a:ext cx="7740000" cy="655200"/>
          </a:xfrm>
          <a:prstGeom prst="rect">
            <a:avLst/>
          </a:prstGeom>
        </p:spPr>
        <p:txBody>
          <a:bodyPr vert="horz" lIns="0" tIns="108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bwMode="gray">
          <a:xfrm>
            <a:off x="230400" y="950400"/>
            <a:ext cx="8679600" cy="3787200"/>
          </a:xfrm>
          <a:prstGeom prst="rect">
            <a:avLst/>
          </a:prstGeom>
        </p:spPr>
        <p:txBody>
          <a:bodyPr vert="horz" lIns="0" tIns="0" rIns="0" bIns="0" rtlCol="0">
            <a:normAutofit/>
          </a:bodyPr>
          <a:lstStyle/>
          <a:p>
            <a:pPr lvl="0"/>
            <a:r>
              <a:rPr lang="ja-JP" altLang="en-US" dirty="0"/>
              <a:t>マスター テキストの書式設定</a:t>
            </a:r>
          </a:p>
          <a:p>
            <a:pPr lvl="1"/>
            <a:r>
              <a:rPr lang="ja-JP" altLang="en-US" dirty="0"/>
              <a:t>第</a:t>
            </a:r>
            <a:r>
              <a:rPr lang="en-US" altLang="ja-JP" dirty="0"/>
              <a:t>2</a:t>
            </a:r>
            <a:r>
              <a:rPr lang="ja-JP" altLang="en-US" dirty="0"/>
              <a:t> レベル</a:t>
            </a:r>
          </a:p>
          <a:p>
            <a:pPr lvl="2"/>
            <a:r>
              <a:rPr lang="ja-JP" altLang="en-US" dirty="0"/>
              <a:t>第</a:t>
            </a:r>
            <a:r>
              <a:rPr lang="en-US" altLang="ja-JP" dirty="0"/>
              <a:t>3</a:t>
            </a:r>
            <a:r>
              <a:rPr lang="ja-JP" altLang="en-US" dirty="0"/>
              <a:t> レベル</a:t>
            </a:r>
          </a:p>
          <a:p>
            <a:pPr lvl="3"/>
            <a:r>
              <a:rPr lang="ja-JP" altLang="en-US" dirty="0"/>
              <a:t>第</a:t>
            </a:r>
            <a:r>
              <a:rPr lang="en-US" altLang="ja-JP" dirty="0"/>
              <a:t>4</a:t>
            </a:r>
            <a:r>
              <a:rPr lang="ja-JP" altLang="en-US" dirty="0"/>
              <a:t> レベル</a:t>
            </a:r>
          </a:p>
          <a:p>
            <a:pPr lvl="4"/>
            <a:r>
              <a:rPr lang="ja-JP" altLang="en-US" dirty="0"/>
              <a:t>第</a:t>
            </a:r>
            <a:r>
              <a:rPr lang="en-US" altLang="ja-JP" dirty="0"/>
              <a:t>5</a:t>
            </a:r>
            <a:r>
              <a:rPr lang="ja-JP" altLang="en-US" dirty="0"/>
              <a:t> 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grpSp>
        <p:nvGrpSpPr>
          <p:cNvPr id="24" name="Group 27" descr="Fujitsu">
            <a:extLst>
              <a:ext uri="{FF2B5EF4-FFF2-40B4-BE49-F238E27FC236}">
                <a16:creationId xmlns:a16="http://schemas.microsoft.com/office/drawing/2014/main" id="{A07104EE-4D01-46CC-8925-8219D485EA0D}"/>
              </a:ext>
            </a:extLst>
          </p:cNvPr>
          <p:cNvGrpSpPr/>
          <p:nvPr userDrawn="1"/>
        </p:nvGrpSpPr>
        <p:grpSpPr bwMode="gray">
          <a:xfrm>
            <a:off x="8169274" y="180891"/>
            <a:ext cx="741363" cy="361336"/>
            <a:chOff x="8012114" y="249161"/>
            <a:chExt cx="892174" cy="434841"/>
          </a:xfrm>
        </p:grpSpPr>
        <p:sp>
          <p:nvSpPr>
            <p:cNvPr id="25" name="Freeform 34">
              <a:extLst>
                <a:ext uri="{FF2B5EF4-FFF2-40B4-BE49-F238E27FC236}">
                  <a16:creationId xmlns:a16="http://schemas.microsoft.com/office/drawing/2014/main" id="{DC306A35-3AAE-46F0-AAF9-46A388793D3D}"/>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5">
              <a:extLst>
                <a:ext uri="{FF2B5EF4-FFF2-40B4-BE49-F238E27FC236}">
                  <a16:creationId xmlns:a16="http://schemas.microsoft.com/office/drawing/2014/main" id="{11903FFF-471E-47B8-935B-CD39B18D8F95}"/>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6">
              <a:extLst>
                <a:ext uri="{FF2B5EF4-FFF2-40B4-BE49-F238E27FC236}">
                  <a16:creationId xmlns:a16="http://schemas.microsoft.com/office/drawing/2014/main" id="{671BE6C8-767D-4D59-881D-429EB92BA14C}"/>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7">
              <a:extLst>
                <a:ext uri="{FF2B5EF4-FFF2-40B4-BE49-F238E27FC236}">
                  <a16:creationId xmlns:a16="http://schemas.microsoft.com/office/drawing/2014/main" id="{D18DC024-7E92-4916-AAE6-1F645CDFB687}"/>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8">
              <a:extLst>
                <a:ext uri="{FF2B5EF4-FFF2-40B4-BE49-F238E27FC236}">
                  <a16:creationId xmlns:a16="http://schemas.microsoft.com/office/drawing/2014/main" id="{B7CF43AA-546E-4C2B-933E-7F30C4469D14}"/>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39">
              <a:extLst>
                <a:ext uri="{FF2B5EF4-FFF2-40B4-BE49-F238E27FC236}">
                  <a16:creationId xmlns:a16="http://schemas.microsoft.com/office/drawing/2014/main" id="{FF1F7038-0943-4E45-AF4F-011183ACAE79}"/>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0">
              <a:extLst>
                <a:ext uri="{FF2B5EF4-FFF2-40B4-BE49-F238E27FC236}">
                  <a16:creationId xmlns:a16="http://schemas.microsoft.com/office/drawing/2014/main" id="{1D5D1B76-1664-428D-9E03-BB04B259513E}"/>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41">
              <a:extLst>
                <a:ext uri="{FF2B5EF4-FFF2-40B4-BE49-F238E27FC236}">
                  <a16:creationId xmlns:a16="http://schemas.microsoft.com/office/drawing/2014/main" id="{CABF1A31-A3C1-40C7-B3A4-04BCF3CB3D37}"/>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 name="Footer Placeholder 4"/>
          <p:cNvSpPr>
            <a:spLocks noGrp="1"/>
          </p:cNvSpPr>
          <p:nvPr>
            <p:ph type="ftr" sz="quarter" idx="3"/>
          </p:nvPr>
        </p:nvSpPr>
        <p:spPr bwMode="gray">
          <a:xfrm>
            <a:off x="7758000" y="4888800"/>
            <a:ext cx="1155600" cy="108000"/>
          </a:xfrm>
          <a:prstGeom prst="rect">
            <a:avLst/>
          </a:prstGeom>
        </p:spPr>
        <p:txBody>
          <a:bodyPr vert="horz" wrap="none" lIns="0" tIns="0" rIns="0" bIns="0" rtlCol="0" anchor="ctr"/>
          <a:lstStyle>
            <a:lvl1pPr algn="r">
              <a:defRPr sz="700">
                <a:solidFill>
                  <a:schemeClr val="tx1"/>
                </a:solidFill>
                <a:latin typeface="Arial" panose="020B0604020202020204" pitchFamily="34" charset="0"/>
                <a:cs typeface="Arial" panose="020B0604020202020204" pitchFamily="34" charset="0"/>
              </a:defRPr>
            </a:lvl1pPr>
          </a:lstStyle>
          <a:p>
            <a:r>
              <a:rPr lang="en-US" altLang="ja-JP"/>
              <a:t>© 2022 FUJITSU HEALTH INSURANCE SOCIETY </a:t>
            </a:r>
            <a:endParaRPr lang="de-DE" altLang="ja-JP" dirty="0"/>
          </a:p>
        </p:txBody>
      </p:sp>
      <p:sp>
        <p:nvSpPr>
          <p:cNvPr id="18" name="Slide Number Placeholder 5">
            <a:extLst>
              <a:ext uri="{FF2B5EF4-FFF2-40B4-BE49-F238E27FC236}">
                <a16:creationId xmlns:a16="http://schemas.microsoft.com/office/drawing/2014/main" id="{00DC7B19-3A52-4E26-9964-A6ACE89649FC}"/>
              </a:ext>
            </a:extLst>
          </p:cNvPr>
          <p:cNvSpPr>
            <a:spLocks noGrp="1"/>
          </p:cNvSpPr>
          <p:nvPr>
            <p:ph type="sldNum" sz="quarter" idx="4"/>
          </p:nvPr>
        </p:nvSpPr>
        <p:spPr bwMode="gray">
          <a:xfrm>
            <a:off x="4302000" y="4878000"/>
            <a:ext cx="540000" cy="122400"/>
          </a:xfrm>
          <a:prstGeom prst="rect">
            <a:avLst/>
          </a:prstGeom>
        </p:spPr>
        <p:txBody>
          <a:bodyPr vert="horz" lIns="0" tIns="0" rIns="0" bIns="0" rtlCol="0" anchor="ctr"/>
          <a:lstStyle>
            <a:lvl1pPr algn="ctr">
              <a:defRPr sz="800">
                <a:solidFill>
                  <a:schemeClr val="tx1"/>
                </a:solidFill>
                <a:latin typeface="Arial" panose="020B0604020202020204" pitchFamily="34" charset="0"/>
                <a:cs typeface="Arial" panose="020B0604020202020204" pitchFamily="34" charset="0"/>
              </a:defRPr>
            </a:lvl1pPr>
          </a:lstStyle>
          <a:p>
            <a:fld id="{4D029D89-7B63-4C94-AD4D-2E4D6BB83637}" type="slidenum">
              <a:rPr kumimoji="1" lang="ja-JP" altLang="en-US" smtClean="0"/>
              <a:pPr/>
              <a:t>‹#›</a:t>
            </a:fld>
            <a:endParaRPr kumimoji="1" lang="ja-JP" altLang="en-US"/>
          </a:p>
        </p:txBody>
      </p:sp>
      <p:pic>
        <p:nvPicPr>
          <p:cNvPr id="7" name="SD_FUJITSU-RESTRICTED">
            <a:extLst>
              <a:ext uri="{FF2B5EF4-FFF2-40B4-BE49-F238E27FC236}">
                <a16:creationId xmlns:a16="http://schemas.microsoft.com/office/drawing/2014/main" id="{21D649EE-7661-4ED4-9D58-964804876B3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213976543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kumimoji="1" sz="2800" b="1" kern="1200">
          <a:solidFill>
            <a:schemeClr val="bg1"/>
          </a:solidFill>
          <a:latin typeface="+mj-lt"/>
          <a:ea typeface="+mj-ea"/>
          <a:cs typeface="+mj-cs"/>
        </a:defRPr>
      </a:lvl1pPr>
    </p:titleStyle>
    <p:bodyStyle>
      <a:lvl1pPr marL="171450" indent="-216000" algn="l" defTabSz="685800" rtl="0" eaLnBrk="1" latinLnBrk="0" hangingPunct="1">
        <a:lnSpc>
          <a:spcPct val="90000"/>
        </a:lnSpc>
        <a:spcBef>
          <a:spcPts val="750"/>
        </a:spcBef>
        <a:buClr>
          <a:schemeClr val="accent4"/>
        </a:buClr>
        <a:buSzPct val="130000"/>
        <a:buFont typeface="Tahoma" panose="020B0604030504040204" pitchFamily="34" charset="0"/>
        <a:buChar char="○"/>
        <a:defRPr kumimoji="1" sz="2200" kern="1200">
          <a:solidFill>
            <a:schemeClr val="tx1"/>
          </a:solidFill>
          <a:latin typeface="+mj-ea"/>
          <a:ea typeface="+mj-ea"/>
          <a:cs typeface="+mn-cs"/>
        </a:defRPr>
      </a:lvl1pPr>
      <a:lvl2pPr marL="514350" indent="-171450" algn="l" defTabSz="685800" rtl="0" eaLnBrk="1" latinLnBrk="0" hangingPunct="1">
        <a:lnSpc>
          <a:spcPct val="90000"/>
        </a:lnSpc>
        <a:spcBef>
          <a:spcPts val="375"/>
        </a:spcBef>
        <a:buClr>
          <a:srgbClr val="00ECF4"/>
        </a:buClr>
        <a:buSzPct val="130000"/>
        <a:buFont typeface="Tahoma" panose="020B0604030504040204" pitchFamily="34" charset="0"/>
        <a:buChar char="○"/>
        <a:defRPr kumimoji="1" sz="1800" kern="1200">
          <a:solidFill>
            <a:schemeClr val="tx1"/>
          </a:solidFill>
          <a:latin typeface="+mj-ea"/>
          <a:ea typeface="+mj-ea"/>
          <a:cs typeface="+mn-cs"/>
        </a:defRPr>
      </a:lvl2pPr>
      <a:lvl3pPr marL="857250" indent="-171450" algn="l" defTabSz="685800" rtl="0" eaLnBrk="1" latinLnBrk="0" hangingPunct="1">
        <a:lnSpc>
          <a:spcPct val="90000"/>
        </a:lnSpc>
        <a:spcBef>
          <a:spcPts val="375"/>
        </a:spcBef>
        <a:buClr>
          <a:schemeClr val="tx1">
            <a:lumMod val="50000"/>
            <a:lumOff val="50000"/>
          </a:schemeClr>
        </a:buClr>
        <a:buSzPct val="130000"/>
        <a:buFont typeface="Tahoma" panose="020B0604030504040204" pitchFamily="34" charset="0"/>
        <a:buChar char="○"/>
        <a:defRPr kumimoji="1" sz="1600" kern="1200">
          <a:solidFill>
            <a:schemeClr val="tx1"/>
          </a:solidFill>
          <a:latin typeface="+mj-ea"/>
          <a:ea typeface="+mj-ea"/>
          <a:cs typeface="+mn-cs"/>
        </a:defRPr>
      </a:lvl3pPr>
      <a:lvl4pPr marL="1200150" indent="-171450" algn="l" defTabSz="685800" rtl="0" eaLnBrk="1" latinLnBrk="0" hangingPunct="1">
        <a:lnSpc>
          <a:spcPct val="90000"/>
        </a:lnSpc>
        <a:spcBef>
          <a:spcPts val="375"/>
        </a:spcBef>
        <a:buClr>
          <a:schemeClr val="bg1">
            <a:lumMod val="50000"/>
          </a:schemeClr>
        </a:buClr>
        <a:buSzPct val="130000"/>
        <a:buFont typeface="Arial" panose="020B0604020202020204" pitchFamily="34" charset="0"/>
        <a:buChar char="●"/>
        <a:defRPr kumimoji="1" sz="1400" kern="1200">
          <a:solidFill>
            <a:schemeClr val="tx1"/>
          </a:solidFill>
          <a:latin typeface="+mj-ea"/>
          <a:ea typeface="+mj-ea"/>
          <a:cs typeface="+mn-cs"/>
        </a:defRPr>
      </a:lvl4pPr>
      <a:lvl5pPr marL="15430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0ECD1A6-1A6B-424D-8080-308AC80A0530}"/>
              </a:ext>
              <a:ext uri="{C183D7F6-B498-43B3-948B-1728B52AA6E4}">
                <adec:decorative xmlns:adec="http://schemas.microsoft.com/office/drawing/2017/decorative" val="1"/>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r="295"/>
          <a:stretch/>
        </p:blipFill>
        <p:spPr bwMode="gray">
          <a:xfrm>
            <a:off x="1143" y="-3923"/>
            <a:ext cx="9142857" cy="716400"/>
          </a:xfrm>
          <a:prstGeom prst="rect">
            <a:avLst/>
          </a:prstGeom>
        </p:spPr>
      </p:pic>
      <p:sp>
        <p:nvSpPr>
          <p:cNvPr id="17" name="正方形/長方形 3">
            <a:extLst>
              <a:ext uri="{FF2B5EF4-FFF2-40B4-BE49-F238E27FC236}">
                <a16:creationId xmlns:a16="http://schemas.microsoft.com/office/drawing/2014/main" id="{1818A7E9-356B-4706-BDB8-EF72749A6FC0}"/>
              </a:ext>
            </a:extLst>
          </p:cNvPr>
          <p:cNvSpPr/>
          <p:nvPr userDrawn="1"/>
        </p:nvSpPr>
        <p:spPr bwMode="gray">
          <a:xfrm>
            <a:off x="7271191" y="-2055"/>
            <a:ext cx="1872808" cy="714532"/>
          </a:xfrm>
          <a:prstGeom prst="rect">
            <a:avLst/>
          </a:prstGeom>
          <a:gradFill flip="none" rotWithShape="1">
            <a:gsLst>
              <a:gs pos="0">
                <a:schemeClr val="accent6">
                  <a:alpha val="60000"/>
                </a:schemeClr>
              </a:gs>
              <a:gs pos="100000">
                <a:schemeClr val="accent6">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p:txBody>
      </p:sp>
      <p:sp>
        <p:nvSpPr>
          <p:cNvPr id="2" name="Title Placeholder 1"/>
          <p:cNvSpPr>
            <a:spLocks noGrp="1"/>
          </p:cNvSpPr>
          <p:nvPr>
            <p:ph type="title"/>
          </p:nvPr>
        </p:nvSpPr>
        <p:spPr bwMode="gray">
          <a:xfrm>
            <a:off x="234000" y="32400"/>
            <a:ext cx="7740000" cy="655200"/>
          </a:xfrm>
          <a:prstGeom prst="rect">
            <a:avLst/>
          </a:prstGeom>
        </p:spPr>
        <p:txBody>
          <a:bodyPr vert="horz" lIns="0" tIns="108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bwMode="gray">
          <a:xfrm>
            <a:off x="230400" y="950400"/>
            <a:ext cx="8679600" cy="3787200"/>
          </a:xfrm>
          <a:prstGeom prst="rect">
            <a:avLst/>
          </a:prstGeom>
        </p:spPr>
        <p:txBody>
          <a:bodyPr vert="horz" lIns="0" tIns="0" rIns="0" bIns="0" rtlCol="0">
            <a:normAutofit/>
          </a:bodyPr>
          <a:lstStyle/>
          <a:p>
            <a:pPr lvl="0"/>
            <a:r>
              <a:rPr lang="ja-JP" altLang="en-US" dirty="0"/>
              <a:t>マスター テキストの書式設定</a:t>
            </a:r>
          </a:p>
          <a:p>
            <a:pPr lvl="1"/>
            <a:r>
              <a:rPr lang="ja-JP" altLang="en-US" dirty="0"/>
              <a:t>第</a:t>
            </a:r>
            <a:r>
              <a:rPr lang="en-US" altLang="ja-JP" dirty="0"/>
              <a:t>2</a:t>
            </a:r>
            <a:r>
              <a:rPr lang="ja-JP" altLang="en-US" dirty="0"/>
              <a:t> レベル</a:t>
            </a:r>
          </a:p>
          <a:p>
            <a:pPr lvl="2"/>
            <a:r>
              <a:rPr lang="ja-JP" altLang="en-US" dirty="0"/>
              <a:t>第</a:t>
            </a:r>
            <a:r>
              <a:rPr lang="en-US" altLang="ja-JP" dirty="0"/>
              <a:t>3</a:t>
            </a:r>
            <a:r>
              <a:rPr lang="ja-JP" altLang="en-US" dirty="0"/>
              <a:t> レベル</a:t>
            </a:r>
          </a:p>
          <a:p>
            <a:pPr lvl="3"/>
            <a:r>
              <a:rPr lang="ja-JP" altLang="en-US" dirty="0"/>
              <a:t>第</a:t>
            </a:r>
            <a:r>
              <a:rPr lang="en-US" altLang="ja-JP" dirty="0"/>
              <a:t>4</a:t>
            </a:r>
            <a:r>
              <a:rPr lang="ja-JP" altLang="en-US" dirty="0"/>
              <a:t> レベル</a:t>
            </a:r>
          </a:p>
          <a:p>
            <a:pPr lvl="4"/>
            <a:r>
              <a:rPr lang="ja-JP" altLang="en-US" dirty="0"/>
              <a:t>第</a:t>
            </a:r>
            <a:r>
              <a:rPr lang="en-US" altLang="ja-JP" dirty="0"/>
              <a:t>5</a:t>
            </a:r>
            <a:r>
              <a:rPr lang="ja-JP" altLang="en-US" dirty="0"/>
              <a:t> 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grpSp>
        <p:nvGrpSpPr>
          <p:cNvPr id="24" name="Group 27" descr="Fujitsu">
            <a:extLst>
              <a:ext uri="{FF2B5EF4-FFF2-40B4-BE49-F238E27FC236}">
                <a16:creationId xmlns:a16="http://schemas.microsoft.com/office/drawing/2014/main" id="{A07104EE-4D01-46CC-8925-8219D485EA0D}"/>
              </a:ext>
            </a:extLst>
          </p:cNvPr>
          <p:cNvGrpSpPr/>
          <p:nvPr userDrawn="1"/>
        </p:nvGrpSpPr>
        <p:grpSpPr bwMode="gray">
          <a:xfrm>
            <a:off x="8169274" y="180891"/>
            <a:ext cx="741363" cy="361336"/>
            <a:chOff x="8012114" y="249161"/>
            <a:chExt cx="892174" cy="434841"/>
          </a:xfrm>
        </p:grpSpPr>
        <p:sp>
          <p:nvSpPr>
            <p:cNvPr id="25" name="Freeform 34">
              <a:extLst>
                <a:ext uri="{FF2B5EF4-FFF2-40B4-BE49-F238E27FC236}">
                  <a16:creationId xmlns:a16="http://schemas.microsoft.com/office/drawing/2014/main" id="{DC306A35-3AAE-46F0-AAF9-46A388793D3D}"/>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5">
              <a:extLst>
                <a:ext uri="{FF2B5EF4-FFF2-40B4-BE49-F238E27FC236}">
                  <a16:creationId xmlns:a16="http://schemas.microsoft.com/office/drawing/2014/main" id="{11903FFF-471E-47B8-935B-CD39B18D8F95}"/>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6">
              <a:extLst>
                <a:ext uri="{FF2B5EF4-FFF2-40B4-BE49-F238E27FC236}">
                  <a16:creationId xmlns:a16="http://schemas.microsoft.com/office/drawing/2014/main" id="{671BE6C8-767D-4D59-881D-429EB92BA14C}"/>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7">
              <a:extLst>
                <a:ext uri="{FF2B5EF4-FFF2-40B4-BE49-F238E27FC236}">
                  <a16:creationId xmlns:a16="http://schemas.microsoft.com/office/drawing/2014/main" id="{D18DC024-7E92-4916-AAE6-1F645CDFB687}"/>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8">
              <a:extLst>
                <a:ext uri="{FF2B5EF4-FFF2-40B4-BE49-F238E27FC236}">
                  <a16:creationId xmlns:a16="http://schemas.microsoft.com/office/drawing/2014/main" id="{B7CF43AA-546E-4C2B-933E-7F30C4469D14}"/>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39">
              <a:extLst>
                <a:ext uri="{FF2B5EF4-FFF2-40B4-BE49-F238E27FC236}">
                  <a16:creationId xmlns:a16="http://schemas.microsoft.com/office/drawing/2014/main" id="{FF1F7038-0943-4E45-AF4F-011183ACAE79}"/>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0">
              <a:extLst>
                <a:ext uri="{FF2B5EF4-FFF2-40B4-BE49-F238E27FC236}">
                  <a16:creationId xmlns:a16="http://schemas.microsoft.com/office/drawing/2014/main" id="{1D5D1B76-1664-428D-9E03-BB04B259513E}"/>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41">
              <a:extLst>
                <a:ext uri="{FF2B5EF4-FFF2-40B4-BE49-F238E27FC236}">
                  <a16:creationId xmlns:a16="http://schemas.microsoft.com/office/drawing/2014/main" id="{CABF1A31-A3C1-40C7-B3A4-04BCF3CB3D37}"/>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 name="Footer Placeholder 4"/>
          <p:cNvSpPr>
            <a:spLocks noGrp="1"/>
          </p:cNvSpPr>
          <p:nvPr>
            <p:ph type="ftr" sz="quarter" idx="3"/>
          </p:nvPr>
        </p:nvSpPr>
        <p:spPr bwMode="gray">
          <a:xfrm>
            <a:off x="7758000" y="4888800"/>
            <a:ext cx="1155600" cy="108000"/>
          </a:xfrm>
          <a:prstGeom prst="rect">
            <a:avLst/>
          </a:prstGeom>
        </p:spPr>
        <p:txBody>
          <a:bodyPr vert="horz" wrap="none" lIns="0" tIns="0" rIns="0" bIns="0" rtlCol="0" anchor="ctr"/>
          <a:lstStyle>
            <a:lvl1pPr algn="r">
              <a:defRPr sz="700">
                <a:solidFill>
                  <a:schemeClr val="tx1"/>
                </a:solidFill>
                <a:latin typeface="Arial" panose="020B0604020202020204" pitchFamily="34" charset="0"/>
                <a:cs typeface="Arial" panose="020B0604020202020204" pitchFamily="34" charset="0"/>
              </a:defRPr>
            </a:lvl1pPr>
          </a:lstStyle>
          <a:p>
            <a:r>
              <a:rPr lang="en-US" altLang="ja-JP" dirty="0"/>
              <a:t>© 2022 </a:t>
            </a:r>
            <a:r>
              <a:rPr kumimoji="1" lang="en-US" altLang="ja-JP" dirty="0"/>
              <a:t>FUJITSU HEALTH INSURANCE SOCIETY </a:t>
            </a:r>
            <a:endParaRPr lang="de-DE" altLang="ja-JP" dirty="0"/>
          </a:p>
        </p:txBody>
      </p:sp>
      <p:sp>
        <p:nvSpPr>
          <p:cNvPr id="18" name="Slide Number Placeholder 5">
            <a:extLst>
              <a:ext uri="{FF2B5EF4-FFF2-40B4-BE49-F238E27FC236}">
                <a16:creationId xmlns:a16="http://schemas.microsoft.com/office/drawing/2014/main" id="{46C4A7D1-266B-46A5-B76C-633DB74BB133}"/>
              </a:ext>
            </a:extLst>
          </p:cNvPr>
          <p:cNvSpPr>
            <a:spLocks noGrp="1"/>
          </p:cNvSpPr>
          <p:nvPr>
            <p:ph type="sldNum" sz="quarter" idx="4"/>
          </p:nvPr>
        </p:nvSpPr>
        <p:spPr bwMode="gray">
          <a:xfrm>
            <a:off x="4302000" y="4878000"/>
            <a:ext cx="540000" cy="122400"/>
          </a:xfrm>
          <a:prstGeom prst="rect">
            <a:avLst/>
          </a:prstGeom>
        </p:spPr>
        <p:txBody>
          <a:bodyPr vert="horz" lIns="0" tIns="0" rIns="0" bIns="0" rtlCol="0" anchor="ctr"/>
          <a:lstStyle>
            <a:lvl1pPr algn="ctr">
              <a:defRPr sz="800">
                <a:solidFill>
                  <a:schemeClr val="tx1"/>
                </a:solidFill>
                <a:latin typeface="Arial" panose="020B0604020202020204" pitchFamily="34" charset="0"/>
                <a:cs typeface="Arial" panose="020B0604020202020204" pitchFamily="34" charset="0"/>
              </a:defRPr>
            </a:lvl1pPr>
          </a:lstStyle>
          <a:p>
            <a:fld id="{4D029D89-7B63-4C94-AD4D-2E4D6BB83637}" type="slidenum">
              <a:rPr kumimoji="1" lang="ja-JP" altLang="en-US" smtClean="0"/>
              <a:pPr/>
              <a:t>‹#›</a:t>
            </a:fld>
            <a:endParaRPr kumimoji="1" lang="ja-JP" altLang="en-US"/>
          </a:p>
        </p:txBody>
      </p:sp>
      <p:pic>
        <p:nvPicPr>
          <p:cNvPr id="6" name="SD_FUJITSU-RESTRICTED">
            <a:extLst>
              <a:ext uri="{FF2B5EF4-FFF2-40B4-BE49-F238E27FC236}">
                <a16:creationId xmlns:a16="http://schemas.microsoft.com/office/drawing/2014/main" id="{BD937543-4851-4A8F-AE80-C793CEA0AE2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1417020093"/>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62" r:id="rId3"/>
    <p:sldLayoutId id="2147483763" r:id="rId4"/>
    <p:sldLayoutId id="2147483764" r:id="rId5"/>
    <p:sldLayoutId id="2147483765" r:id="rId6"/>
    <p:sldLayoutId id="2147483766" r:id="rId7"/>
    <p:sldLayoutId id="2147483767" r:id="rId8"/>
    <p:sldLayoutId id="214748376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kumimoji="1" sz="2800" b="1" kern="1200">
          <a:solidFill>
            <a:schemeClr val="bg1"/>
          </a:solidFill>
          <a:latin typeface="+mj-lt"/>
          <a:ea typeface="+mj-ea"/>
          <a:cs typeface="+mj-cs"/>
        </a:defRPr>
      </a:lvl1pPr>
    </p:titleStyle>
    <p:bodyStyle>
      <a:lvl1pPr marL="171450" indent="-216000" algn="l" defTabSz="685800" rtl="0" eaLnBrk="1" latinLnBrk="0" hangingPunct="1">
        <a:lnSpc>
          <a:spcPct val="90000"/>
        </a:lnSpc>
        <a:spcBef>
          <a:spcPts val="750"/>
        </a:spcBef>
        <a:buClr>
          <a:schemeClr val="accent6"/>
        </a:buClr>
        <a:buSzPct val="130000"/>
        <a:buFont typeface="Tahoma" panose="020B0604030504040204" pitchFamily="34" charset="0"/>
        <a:buChar char="○"/>
        <a:defRPr kumimoji="1" sz="2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5"/>
        </a:buClr>
        <a:buSzPct val="130000"/>
        <a:buFont typeface="Tahoma" panose="020B060403050404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50000"/>
            <a:lumOff val="50000"/>
          </a:schemeClr>
        </a:buClr>
        <a:buSzPct val="130000"/>
        <a:buFont typeface="Tahoma" panose="020B0604030504040204" pitchFamily="34" charset="0"/>
        <a:buChar char="○"/>
        <a:defRPr kumimoji="1"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bg1">
            <a:lumMod val="50000"/>
          </a:schemeClr>
        </a:buClr>
        <a:buSzPct val="130000"/>
        <a:buFont typeface="Arial" panose="020B0604020202020204" pitchFamily="34" charset="0"/>
        <a:buChar char="●"/>
        <a:defRPr kumimoji="1"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A610FE8-4E13-44F5-8261-1F6C83957A07}"/>
              </a:ext>
              <a:ext uri="{C183D7F6-B498-43B3-948B-1728B52AA6E4}">
                <adec:decorative xmlns:adec="http://schemas.microsoft.com/office/drawing/2017/decorative" val="1"/>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r="283"/>
          <a:stretch/>
        </p:blipFill>
        <p:spPr bwMode="gray">
          <a:xfrm>
            <a:off x="0" y="-4012"/>
            <a:ext cx="9144000" cy="716400"/>
          </a:xfrm>
          <a:prstGeom prst="rect">
            <a:avLst/>
          </a:prstGeom>
        </p:spPr>
      </p:pic>
      <p:sp>
        <p:nvSpPr>
          <p:cNvPr id="20" name="正方形/長方形 3">
            <a:extLst>
              <a:ext uri="{FF2B5EF4-FFF2-40B4-BE49-F238E27FC236}">
                <a16:creationId xmlns:a16="http://schemas.microsoft.com/office/drawing/2014/main" id="{01B82633-049F-4C00-BBD3-E3F88671F94A}"/>
              </a:ext>
            </a:extLst>
          </p:cNvPr>
          <p:cNvSpPr/>
          <p:nvPr userDrawn="1"/>
        </p:nvSpPr>
        <p:spPr bwMode="gray">
          <a:xfrm>
            <a:off x="6796877" y="-2144"/>
            <a:ext cx="2347122" cy="714532"/>
          </a:xfrm>
          <a:prstGeom prst="rect">
            <a:avLst/>
          </a:prstGeom>
          <a:gradFill flip="none" rotWithShape="1">
            <a:gsLst>
              <a:gs pos="0">
                <a:schemeClr val="accent1">
                  <a:alpha val="80000"/>
                </a:schemeClr>
              </a:gs>
              <a:gs pos="100000">
                <a:schemeClr val="accent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p:txBody>
      </p:sp>
      <p:sp>
        <p:nvSpPr>
          <p:cNvPr id="2" name="Title Placeholder 1">
            <a:extLst>
              <a:ext uri="{C183D7F6-B498-43B3-948B-1728B52AA6E4}">
                <adec:decorative xmlns:adec="http://schemas.microsoft.com/office/drawing/2017/decorative" val="0"/>
              </a:ext>
            </a:extLst>
          </p:cNvPr>
          <p:cNvSpPr>
            <a:spLocks noGrp="1"/>
          </p:cNvSpPr>
          <p:nvPr>
            <p:ph type="title"/>
          </p:nvPr>
        </p:nvSpPr>
        <p:spPr bwMode="gray">
          <a:xfrm>
            <a:off x="234000" y="32400"/>
            <a:ext cx="7740000" cy="655200"/>
          </a:xfrm>
          <a:prstGeom prst="rect">
            <a:avLst/>
          </a:prstGeom>
        </p:spPr>
        <p:txBody>
          <a:bodyPr vert="horz" lIns="0" tIns="108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bwMode="gray">
          <a:xfrm>
            <a:off x="230400" y="950400"/>
            <a:ext cx="8679600" cy="3787200"/>
          </a:xfrm>
          <a:prstGeom prst="rect">
            <a:avLst/>
          </a:prstGeom>
        </p:spPr>
        <p:txBody>
          <a:bodyPr vert="horz" lIns="0" tIns="0" rIns="0" bIns="0" rtlCol="0">
            <a:normAutofit/>
          </a:bodyPr>
          <a:lstStyle/>
          <a:p>
            <a:pPr lvl="0"/>
            <a:r>
              <a:rPr lang="ja-JP" altLang="en-US" dirty="0"/>
              <a:t>マスター テキストの書式設定</a:t>
            </a:r>
          </a:p>
          <a:p>
            <a:pPr lvl="1"/>
            <a:r>
              <a:rPr lang="ja-JP" altLang="en-US" dirty="0"/>
              <a:t>第</a:t>
            </a:r>
            <a:r>
              <a:rPr lang="en-US" altLang="ja-JP" dirty="0"/>
              <a:t>2</a:t>
            </a:r>
            <a:r>
              <a:rPr lang="ja-JP" altLang="en-US" dirty="0"/>
              <a:t> レベル</a:t>
            </a:r>
          </a:p>
          <a:p>
            <a:pPr lvl="2"/>
            <a:r>
              <a:rPr lang="ja-JP" altLang="en-US" dirty="0"/>
              <a:t>第</a:t>
            </a:r>
            <a:r>
              <a:rPr lang="en-US" altLang="ja-JP" dirty="0"/>
              <a:t>3</a:t>
            </a:r>
            <a:r>
              <a:rPr lang="ja-JP" altLang="en-US" dirty="0"/>
              <a:t> レベル</a:t>
            </a:r>
          </a:p>
          <a:p>
            <a:pPr lvl="3"/>
            <a:r>
              <a:rPr lang="ja-JP" altLang="en-US" dirty="0"/>
              <a:t>第</a:t>
            </a:r>
            <a:r>
              <a:rPr lang="en-US" altLang="ja-JP" dirty="0"/>
              <a:t>4</a:t>
            </a:r>
            <a:r>
              <a:rPr lang="ja-JP" altLang="en-US" dirty="0"/>
              <a:t> レベル</a:t>
            </a:r>
          </a:p>
          <a:p>
            <a:pPr lvl="4"/>
            <a:r>
              <a:rPr lang="ja-JP" altLang="en-US" dirty="0"/>
              <a:t>第</a:t>
            </a:r>
            <a:r>
              <a:rPr lang="en-US" altLang="ja-JP" dirty="0"/>
              <a:t>5</a:t>
            </a:r>
            <a:r>
              <a:rPr lang="ja-JP" altLang="en-US" dirty="0"/>
              <a:t> 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grpSp>
        <p:nvGrpSpPr>
          <p:cNvPr id="24" name="Group 27" descr="Fujitsu">
            <a:extLst>
              <a:ext uri="{FF2B5EF4-FFF2-40B4-BE49-F238E27FC236}">
                <a16:creationId xmlns:a16="http://schemas.microsoft.com/office/drawing/2014/main" id="{A07104EE-4D01-46CC-8925-8219D485EA0D}"/>
              </a:ext>
            </a:extLst>
          </p:cNvPr>
          <p:cNvGrpSpPr/>
          <p:nvPr userDrawn="1"/>
        </p:nvGrpSpPr>
        <p:grpSpPr bwMode="gray">
          <a:xfrm>
            <a:off x="8169274" y="180891"/>
            <a:ext cx="741363" cy="361336"/>
            <a:chOff x="8012114" y="249161"/>
            <a:chExt cx="892174" cy="434841"/>
          </a:xfrm>
        </p:grpSpPr>
        <p:sp>
          <p:nvSpPr>
            <p:cNvPr id="25" name="Freeform 34">
              <a:extLst>
                <a:ext uri="{FF2B5EF4-FFF2-40B4-BE49-F238E27FC236}">
                  <a16:creationId xmlns:a16="http://schemas.microsoft.com/office/drawing/2014/main" id="{DC306A35-3AAE-46F0-AAF9-46A388793D3D}"/>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5">
              <a:extLst>
                <a:ext uri="{FF2B5EF4-FFF2-40B4-BE49-F238E27FC236}">
                  <a16:creationId xmlns:a16="http://schemas.microsoft.com/office/drawing/2014/main" id="{11903FFF-471E-47B8-935B-CD39B18D8F95}"/>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6">
              <a:extLst>
                <a:ext uri="{FF2B5EF4-FFF2-40B4-BE49-F238E27FC236}">
                  <a16:creationId xmlns:a16="http://schemas.microsoft.com/office/drawing/2014/main" id="{671BE6C8-767D-4D59-881D-429EB92BA14C}"/>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7">
              <a:extLst>
                <a:ext uri="{FF2B5EF4-FFF2-40B4-BE49-F238E27FC236}">
                  <a16:creationId xmlns:a16="http://schemas.microsoft.com/office/drawing/2014/main" id="{D18DC024-7E92-4916-AAE6-1F645CDFB687}"/>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8">
              <a:extLst>
                <a:ext uri="{FF2B5EF4-FFF2-40B4-BE49-F238E27FC236}">
                  <a16:creationId xmlns:a16="http://schemas.microsoft.com/office/drawing/2014/main" id="{B7CF43AA-546E-4C2B-933E-7F30C4469D14}"/>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39">
              <a:extLst>
                <a:ext uri="{FF2B5EF4-FFF2-40B4-BE49-F238E27FC236}">
                  <a16:creationId xmlns:a16="http://schemas.microsoft.com/office/drawing/2014/main" id="{FF1F7038-0943-4E45-AF4F-011183ACAE79}"/>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0">
              <a:extLst>
                <a:ext uri="{FF2B5EF4-FFF2-40B4-BE49-F238E27FC236}">
                  <a16:creationId xmlns:a16="http://schemas.microsoft.com/office/drawing/2014/main" id="{1D5D1B76-1664-428D-9E03-BB04B259513E}"/>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41">
              <a:extLst>
                <a:ext uri="{FF2B5EF4-FFF2-40B4-BE49-F238E27FC236}">
                  <a16:creationId xmlns:a16="http://schemas.microsoft.com/office/drawing/2014/main" id="{CABF1A31-A3C1-40C7-B3A4-04BCF3CB3D37}"/>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 name="Footer Placeholder 4"/>
          <p:cNvSpPr>
            <a:spLocks noGrp="1"/>
          </p:cNvSpPr>
          <p:nvPr>
            <p:ph type="ftr" sz="quarter" idx="3"/>
          </p:nvPr>
        </p:nvSpPr>
        <p:spPr bwMode="gray">
          <a:xfrm>
            <a:off x="7758000" y="4888800"/>
            <a:ext cx="1155600" cy="108000"/>
          </a:xfrm>
          <a:prstGeom prst="rect">
            <a:avLst/>
          </a:prstGeom>
        </p:spPr>
        <p:txBody>
          <a:bodyPr vert="horz" wrap="none" lIns="0" tIns="0" rIns="0" bIns="0" rtlCol="0" anchor="ctr"/>
          <a:lstStyle>
            <a:lvl1pPr algn="r">
              <a:defRPr sz="700">
                <a:solidFill>
                  <a:schemeClr val="tx1"/>
                </a:solidFill>
                <a:latin typeface="Arial" panose="020B0604020202020204" pitchFamily="34" charset="0"/>
                <a:cs typeface="Arial" panose="020B0604020202020204" pitchFamily="34" charset="0"/>
              </a:defRPr>
            </a:lvl1pPr>
          </a:lstStyle>
          <a:p>
            <a:r>
              <a:rPr lang="en-US" altLang="ja-JP"/>
              <a:t>© 2022 FUJITSU HEALTH INSURANCE SOCIETY </a:t>
            </a:r>
            <a:endParaRPr lang="de-DE" altLang="ja-JP" dirty="0"/>
          </a:p>
        </p:txBody>
      </p:sp>
      <p:sp>
        <p:nvSpPr>
          <p:cNvPr id="17" name="Slide Number Placeholder 5">
            <a:extLst>
              <a:ext uri="{FF2B5EF4-FFF2-40B4-BE49-F238E27FC236}">
                <a16:creationId xmlns:a16="http://schemas.microsoft.com/office/drawing/2014/main" id="{77DC5FBD-BA73-4475-A498-FD167F60DD8B}"/>
              </a:ext>
            </a:extLst>
          </p:cNvPr>
          <p:cNvSpPr>
            <a:spLocks noGrp="1"/>
          </p:cNvSpPr>
          <p:nvPr>
            <p:ph type="sldNum" sz="quarter" idx="4"/>
          </p:nvPr>
        </p:nvSpPr>
        <p:spPr bwMode="gray">
          <a:xfrm>
            <a:off x="4302000" y="4878000"/>
            <a:ext cx="540000" cy="122400"/>
          </a:xfrm>
          <a:prstGeom prst="rect">
            <a:avLst/>
          </a:prstGeom>
        </p:spPr>
        <p:txBody>
          <a:bodyPr vert="horz" lIns="0" tIns="0" rIns="0" bIns="0" rtlCol="0" anchor="ctr"/>
          <a:lstStyle>
            <a:lvl1pPr algn="ctr">
              <a:defRPr sz="800">
                <a:solidFill>
                  <a:schemeClr val="tx1"/>
                </a:solidFill>
                <a:latin typeface="Arial" panose="020B0604020202020204" pitchFamily="34" charset="0"/>
                <a:cs typeface="Arial" panose="020B0604020202020204" pitchFamily="34" charset="0"/>
              </a:defRPr>
            </a:lvl1pPr>
          </a:lstStyle>
          <a:p>
            <a:fld id="{4D029D89-7B63-4C94-AD4D-2E4D6BB83637}" type="slidenum">
              <a:rPr kumimoji="1" lang="ja-JP" altLang="en-US" smtClean="0"/>
              <a:pPr/>
              <a:t>‹#›</a:t>
            </a:fld>
            <a:endParaRPr kumimoji="1" lang="ja-JP" altLang="en-US"/>
          </a:p>
        </p:txBody>
      </p:sp>
      <p:pic>
        <p:nvPicPr>
          <p:cNvPr id="6" name="SD_FUJITSU-RESTRICTED">
            <a:extLst>
              <a:ext uri="{FF2B5EF4-FFF2-40B4-BE49-F238E27FC236}">
                <a16:creationId xmlns:a16="http://schemas.microsoft.com/office/drawing/2014/main" id="{0E8FD8EA-E9D9-4654-946B-EC116BA0367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258427231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kumimoji="1" sz="2800" b="1" kern="1200">
          <a:solidFill>
            <a:schemeClr val="bg1"/>
          </a:solidFill>
          <a:latin typeface="+mj-lt"/>
          <a:ea typeface="+mj-ea"/>
          <a:cs typeface="+mj-cs"/>
        </a:defRPr>
      </a:lvl1pPr>
    </p:titleStyle>
    <p:bodyStyle>
      <a:lvl1pPr marL="171450" indent="-216000" algn="l" defTabSz="685800" rtl="0" eaLnBrk="1" latinLnBrk="0" hangingPunct="1">
        <a:lnSpc>
          <a:spcPct val="90000"/>
        </a:lnSpc>
        <a:spcBef>
          <a:spcPts val="750"/>
        </a:spcBef>
        <a:buClr>
          <a:schemeClr val="accent1"/>
        </a:buClr>
        <a:buSzPct val="130000"/>
        <a:buFont typeface="Tahoma" panose="020B0604030504040204" pitchFamily="34" charset="0"/>
        <a:buChar char="○"/>
        <a:defRPr kumimoji="1" sz="2200" kern="1200">
          <a:solidFill>
            <a:schemeClr val="tx1"/>
          </a:solidFill>
          <a:latin typeface="+mj-ea"/>
          <a:ea typeface="+mj-ea"/>
          <a:cs typeface="+mn-cs"/>
        </a:defRPr>
      </a:lvl1pPr>
      <a:lvl2pPr marL="514350" indent="-171450" algn="l" defTabSz="685800" rtl="0" eaLnBrk="1" latinLnBrk="0" hangingPunct="1">
        <a:lnSpc>
          <a:spcPct val="90000"/>
        </a:lnSpc>
        <a:spcBef>
          <a:spcPts val="375"/>
        </a:spcBef>
        <a:buClr>
          <a:schemeClr val="accent2"/>
        </a:buClr>
        <a:buSzPct val="130000"/>
        <a:buFont typeface="Tahoma" panose="020B0604030504040204" pitchFamily="34" charset="0"/>
        <a:buChar char="○"/>
        <a:defRPr kumimoji="1" sz="1800" kern="1200">
          <a:solidFill>
            <a:schemeClr val="tx1"/>
          </a:solidFill>
          <a:latin typeface="+mj-ea"/>
          <a:ea typeface="+mj-ea"/>
          <a:cs typeface="+mn-cs"/>
        </a:defRPr>
      </a:lvl2pPr>
      <a:lvl3pPr marL="857250" indent="-171450" algn="l" defTabSz="685800" rtl="0" eaLnBrk="1" latinLnBrk="0" hangingPunct="1">
        <a:lnSpc>
          <a:spcPct val="90000"/>
        </a:lnSpc>
        <a:spcBef>
          <a:spcPts val="375"/>
        </a:spcBef>
        <a:buClr>
          <a:schemeClr val="tx1">
            <a:lumMod val="50000"/>
            <a:lumOff val="50000"/>
          </a:schemeClr>
        </a:buClr>
        <a:buSzPct val="130000"/>
        <a:buFont typeface="Tahoma" panose="020B0604030504040204" pitchFamily="34" charset="0"/>
        <a:buChar char="○"/>
        <a:defRPr kumimoji="1" sz="1600" kern="1200">
          <a:solidFill>
            <a:schemeClr val="tx1"/>
          </a:solidFill>
          <a:latin typeface="+mj-ea"/>
          <a:ea typeface="+mj-ea"/>
          <a:cs typeface="+mn-cs"/>
        </a:defRPr>
      </a:lvl3pPr>
      <a:lvl4pPr marL="1200150" indent="-171450" algn="l" defTabSz="685800" rtl="0" eaLnBrk="1" latinLnBrk="0" hangingPunct="1">
        <a:lnSpc>
          <a:spcPct val="90000"/>
        </a:lnSpc>
        <a:spcBef>
          <a:spcPts val="375"/>
        </a:spcBef>
        <a:buClr>
          <a:schemeClr val="bg1">
            <a:lumMod val="50000"/>
          </a:schemeClr>
        </a:buClr>
        <a:buSzPct val="130000"/>
        <a:buFont typeface="Arial" panose="020B0604020202020204" pitchFamily="34" charset="0"/>
        <a:buChar char="●"/>
        <a:defRPr kumimoji="1" sz="1400" kern="1200">
          <a:solidFill>
            <a:schemeClr val="tx1"/>
          </a:solidFill>
          <a:latin typeface="+mj-ea"/>
          <a:ea typeface="+mj-ea"/>
          <a:cs typeface="+mn-cs"/>
        </a:defRPr>
      </a:lvl4pPr>
      <a:lvl5pPr marL="15430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j-ea"/>
          <a:ea typeface="+mj-ea"/>
          <a:cs typeface="+mn-cs"/>
        </a:defRPr>
      </a:lvl5pPr>
      <a:lvl6pPr marL="18859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40ECD1A6-1A6B-424D-8080-308AC80A0530}"/>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r="295"/>
          <a:stretch/>
        </p:blipFill>
        <p:spPr bwMode="gray">
          <a:xfrm>
            <a:off x="1143" y="-3923"/>
            <a:ext cx="9142857" cy="716400"/>
          </a:xfrm>
          <a:prstGeom prst="rect">
            <a:avLst/>
          </a:prstGeom>
        </p:spPr>
      </p:pic>
      <p:sp>
        <p:nvSpPr>
          <p:cNvPr id="17" name="正方形/長方形 3">
            <a:extLst>
              <a:ext uri="{FF2B5EF4-FFF2-40B4-BE49-F238E27FC236}">
                <a16:creationId xmlns:a16="http://schemas.microsoft.com/office/drawing/2014/main" id="{1818A7E9-356B-4706-BDB8-EF72749A6FC0}"/>
              </a:ext>
            </a:extLst>
          </p:cNvPr>
          <p:cNvSpPr/>
          <p:nvPr userDrawn="1"/>
        </p:nvSpPr>
        <p:spPr bwMode="gray">
          <a:xfrm>
            <a:off x="7271191" y="-2055"/>
            <a:ext cx="1872808" cy="714532"/>
          </a:xfrm>
          <a:prstGeom prst="rect">
            <a:avLst/>
          </a:prstGeom>
          <a:gradFill flip="none" rotWithShape="1">
            <a:gsLst>
              <a:gs pos="0">
                <a:schemeClr val="accent6">
                  <a:alpha val="60000"/>
                </a:schemeClr>
              </a:gs>
              <a:gs pos="100000">
                <a:schemeClr val="accent6">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solidFill>
                <a:schemeClr val="tx1"/>
              </a:solidFill>
            </a:endParaRPr>
          </a:p>
        </p:txBody>
      </p:sp>
      <p:sp>
        <p:nvSpPr>
          <p:cNvPr id="2" name="Title Placeholder 1"/>
          <p:cNvSpPr>
            <a:spLocks noGrp="1"/>
          </p:cNvSpPr>
          <p:nvPr>
            <p:ph type="title"/>
          </p:nvPr>
        </p:nvSpPr>
        <p:spPr bwMode="gray">
          <a:xfrm>
            <a:off x="234000" y="32400"/>
            <a:ext cx="7740000" cy="655200"/>
          </a:xfrm>
          <a:prstGeom prst="rect">
            <a:avLst/>
          </a:prstGeom>
        </p:spPr>
        <p:txBody>
          <a:bodyPr vert="horz" lIns="0" tIns="108000" rIns="0" bIns="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bwMode="gray">
          <a:xfrm>
            <a:off x="230400" y="950400"/>
            <a:ext cx="8679600" cy="3787200"/>
          </a:xfrm>
          <a:prstGeom prst="rect">
            <a:avLst/>
          </a:prstGeom>
        </p:spPr>
        <p:txBody>
          <a:bodyPr vert="horz" lIns="0" tIns="0" rIns="0" bIns="0" rtlCol="0">
            <a:normAutofit/>
          </a:bodyPr>
          <a:lstStyle/>
          <a:p>
            <a:pPr lvl="0"/>
            <a:r>
              <a:rPr lang="ja-JP" altLang="en-US" dirty="0"/>
              <a:t>マスター テキストの書式設定</a:t>
            </a:r>
          </a:p>
          <a:p>
            <a:pPr lvl="1"/>
            <a:r>
              <a:rPr lang="ja-JP" altLang="en-US" dirty="0"/>
              <a:t>第</a:t>
            </a:r>
            <a:r>
              <a:rPr lang="en-US" altLang="ja-JP" dirty="0"/>
              <a:t>2</a:t>
            </a:r>
            <a:r>
              <a:rPr lang="ja-JP" altLang="en-US" dirty="0"/>
              <a:t> レベル</a:t>
            </a:r>
          </a:p>
          <a:p>
            <a:pPr lvl="2"/>
            <a:r>
              <a:rPr lang="ja-JP" altLang="en-US" dirty="0"/>
              <a:t>第</a:t>
            </a:r>
            <a:r>
              <a:rPr lang="en-US" altLang="ja-JP" dirty="0"/>
              <a:t>3</a:t>
            </a:r>
            <a:r>
              <a:rPr lang="ja-JP" altLang="en-US" dirty="0"/>
              <a:t> レベル</a:t>
            </a:r>
          </a:p>
          <a:p>
            <a:pPr lvl="3"/>
            <a:r>
              <a:rPr lang="ja-JP" altLang="en-US" dirty="0"/>
              <a:t>第</a:t>
            </a:r>
            <a:r>
              <a:rPr lang="en-US" altLang="ja-JP" dirty="0"/>
              <a:t>4</a:t>
            </a:r>
            <a:r>
              <a:rPr lang="ja-JP" altLang="en-US" dirty="0"/>
              <a:t> レベル</a:t>
            </a:r>
          </a:p>
          <a:p>
            <a:pPr lvl="4"/>
            <a:r>
              <a:rPr lang="ja-JP" altLang="en-US" dirty="0"/>
              <a:t>第</a:t>
            </a:r>
            <a:r>
              <a:rPr lang="en-US" altLang="ja-JP" dirty="0"/>
              <a:t>5</a:t>
            </a:r>
            <a:r>
              <a:rPr lang="ja-JP" altLang="en-US" dirty="0"/>
              <a:t> レベル</a:t>
            </a:r>
            <a:endParaRPr lang="en-US" altLang="ja-JP" dirty="0"/>
          </a:p>
          <a:p>
            <a:pPr lvl="5"/>
            <a:r>
              <a:rPr lang="ja-JP" altLang="en-US" dirty="0"/>
              <a:t>テキスト</a:t>
            </a:r>
            <a:endParaRPr lang="en-US" altLang="ja-JP" dirty="0"/>
          </a:p>
          <a:p>
            <a:pPr lvl="6"/>
            <a:r>
              <a:rPr lang="ja-JP" altLang="en-US" dirty="0"/>
              <a:t>テキスト</a:t>
            </a:r>
            <a:endParaRPr lang="en-US" altLang="ja-JP" dirty="0"/>
          </a:p>
          <a:p>
            <a:pPr lvl="7"/>
            <a:r>
              <a:rPr lang="ja-JP" altLang="en-US" dirty="0"/>
              <a:t>テキスト</a:t>
            </a:r>
            <a:endParaRPr lang="en-US" altLang="ja-JP" dirty="0"/>
          </a:p>
          <a:p>
            <a:pPr lvl="8"/>
            <a:r>
              <a:rPr lang="ja-JP" altLang="en-US" dirty="0"/>
              <a:t>テキスト</a:t>
            </a:r>
            <a:endParaRPr lang="en-US" dirty="0"/>
          </a:p>
        </p:txBody>
      </p:sp>
      <p:grpSp>
        <p:nvGrpSpPr>
          <p:cNvPr id="24" name="Group 27" descr="Fujitsu">
            <a:extLst>
              <a:ext uri="{FF2B5EF4-FFF2-40B4-BE49-F238E27FC236}">
                <a16:creationId xmlns:a16="http://schemas.microsoft.com/office/drawing/2014/main" id="{A07104EE-4D01-46CC-8925-8219D485EA0D}"/>
              </a:ext>
            </a:extLst>
          </p:cNvPr>
          <p:cNvGrpSpPr/>
          <p:nvPr userDrawn="1"/>
        </p:nvGrpSpPr>
        <p:grpSpPr bwMode="gray">
          <a:xfrm>
            <a:off x="8169274" y="180891"/>
            <a:ext cx="741363" cy="361336"/>
            <a:chOff x="8012114" y="249161"/>
            <a:chExt cx="892174" cy="434841"/>
          </a:xfrm>
        </p:grpSpPr>
        <p:sp>
          <p:nvSpPr>
            <p:cNvPr id="25" name="Freeform 34">
              <a:extLst>
                <a:ext uri="{FF2B5EF4-FFF2-40B4-BE49-F238E27FC236}">
                  <a16:creationId xmlns:a16="http://schemas.microsoft.com/office/drawing/2014/main" id="{DC306A35-3AAE-46F0-AAF9-46A388793D3D}"/>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6" name="Freeform 35">
              <a:extLst>
                <a:ext uri="{FF2B5EF4-FFF2-40B4-BE49-F238E27FC236}">
                  <a16:creationId xmlns:a16="http://schemas.microsoft.com/office/drawing/2014/main" id="{11903FFF-471E-47B8-935B-CD39B18D8F95}"/>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7" name="Freeform 36">
              <a:extLst>
                <a:ext uri="{FF2B5EF4-FFF2-40B4-BE49-F238E27FC236}">
                  <a16:creationId xmlns:a16="http://schemas.microsoft.com/office/drawing/2014/main" id="{671BE6C8-767D-4D59-881D-429EB92BA14C}"/>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8" name="Freeform 37">
              <a:extLst>
                <a:ext uri="{FF2B5EF4-FFF2-40B4-BE49-F238E27FC236}">
                  <a16:creationId xmlns:a16="http://schemas.microsoft.com/office/drawing/2014/main" id="{D18DC024-7E92-4916-AAE6-1F645CDFB687}"/>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9" name="Freeform 38">
              <a:extLst>
                <a:ext uri="{FF2B5EF4-FFF2-40B4-BE49-F238E27FC236}">
                  <a16:creationId xmlns:a16="http://schemas.microsoft.com/office/drawing/2014/main" id="{B7CF43AA-546E-4C2B-933E-7F30C4469D14}"/>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0" name="Freeform 39">
              <a:extLst>
                <a:ext uri="{FF2B5EF4-FFF2-40B4-BE49-F238E27FC236}">
                  <a16:creationId xmlns:a16="http://schemas.microsoft.com/office/drawing/2014/main" id="{FF1F7038-0943-4E45-AF4F-011183ACAE79}"/>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 name="Freeform 40">
              <a:extLst>
                <a:ext uri="{FF2B5EF4-FFF2-40B4-BE49-F238E27FC236}">
                  <a16:creationId xmlns:a16="http://schemas.microsoft.com/office/drawing/2014/main" id="{1D5D1B76-1664-428D-9E03-BB04B259513E}"/>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2" name="Freeform 41">
              <a:extLst>
                <a:ext uri="{FF2B5EF4-FFF2-40B4-BE49-F238E27FC236}">
                  <a16:creationId xmlns:a16="http://schemas.microsoft.com/office/drawing/2014/main" id="{CABF1A31-A3C1-40C7-B3A4-04BCF3CB3D37}"/>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 name="Footer Placeholder 4"/>
          <p:cNvSpPr>
            <a:spLocks noGrp="1"/>
          </p:cNvSpPr>
          <p:nvPr>
            <p:ph type="ftr" sz="quarter" idx="3"/>
          </p:nvPr>
        </p:nvSpPr>
        <p:spPr bwMode="gray">
          <a:xfrm>
            <a:off x="7758000" y="4888800"/>
            <a:ext cx="1155600" cy="108000"/>
          </a:xfrm>
          <a:prstGeom prst="rect">
            <a:avLst/>
          </a:prstGeom>
        </p:spPr>
        <p:txBody>
          <a:bodyPr vert="horz" wrap="none" lIns="0" tIns="0" rIns="0" bIns="0" rtlCol="0" anchor="ctr"/>
          <a:lstStyle>
            <a:lvl1pPr algn="r">
              <a:defRPr sz="700">
                <a:solidFill>
                  <a:schemeClr val="tx1"/>
                </a:solidFill>
                <a:latin typeface="Arial" panose="020B0604020202020204" pitchFamily="34" charset="0"/>
                <a:cs typeface="Arial" panose="020B0604020202020204" pitchFamily="34" charset="0"/>
              </a:defRPr>
            </a:lvl1pPr>
          </a:lstStyle>
          <a:p>
            <a:r>
              <a:rPr lang="en-US" altLang="ja-JP"/>
              <a:t>© 2022 FUJITSU HEALTH INSURANCE SOCIETY </a:t>
            </a:r>
            <a:endParaRPr lang="de-DE" altLang="ja-JP" dirty="0"/>
          </a:p>
        </p:txBody>
      </p:sp>
      <p:sp>
        <p:nvSpPr>
          <p:cNvPr id="18" name="Slide Number Placeholder 5">
            <a:extLst>
              <a:ext uri="{FF2B5EF4-FFF2-40B4-BE49-F238E27FC236}">
                <a16:creationId xmlns:a16="http://schemas.microsoft.com/office/drawing/2014/main" id="{46C4A7D1-266B-46A5-B76C-633DB74BB133}"/>
              </a:ext>
            </a:extLst>
          </p:cNvPr>
          <p:cNvSpPr>
            <a:spLocks noGrp="1"/>
          </p:cNvSpPr>
          <p:nvPr>
            <p:ph type="sldNum" sz="quarter" idx="4"/>
          </p:nvPr>
        </p:nvSpPr>
        <p:spPr bwMode="gray">
          <a:xfrm>
            <a:off x="4302000" y="4878000"/>
            <a:ext cx="540000" cy="122400"/>
          </a:xfrm>
          <a:prstGeom prst="rect">
            <a:avLst/>
          </a:prstGeom>
        </p:spPr>
        <p:txBody>
          <a:bodyPr vert="horz" lIns="0" tIns="0" rIns="0" bIns="0" rtlCol="0" anchor="ctr"/>
          <a:lstStyle>
            <a:lvl1pPr algn="ctr">
              <a:defRPr sz="800">
                <a:solidFill>
                  <a:schemeClr val="tx1"/>
                </a:solidFill>
                <a:latin typeface="Arial" panose="020B0604020202020204" pitchFamily="34" charset="0"/>
                <a:cs typeface="Arial" panose="020B0604020202020204" pitchFamily="34" charset="0"/>
              </a:defRPr>
            </a:lvl1pPr>
          </a:lstStyle>
          <a:p>
            <a:fld id="{4D029D89-7B63-4C94-AD4D-2E4D6BB83637}" type="slidenum">
              <a:rPr kumimoji="1" lang="ja-JP" altLang="en-US" smtClean="0"/>
              <a:pPr/>
              <a:t>‹#›</a:t>
            </a:fld>
            <a:endParaRPr kumimoji="1" lang="ja-JP" altLang="en-US"/>
          </a:p>
        </p:txBody>
      </p:sp>
      <p:pic>
        <p:nvPicPr>
          <p:cNvPr id="6" name="SD_FUJITSU-RESTRICTED">
            <a:extLst>
              <a:ext uri="{FF2B5EF4-FFF2-40B4-BE49-F238E27FC236}">
                <a16:creationId xmlns:a16="http://schemas.microsoft.com/office/drawing/2014/main" id="{BD937543-4851-4A8F-AE80-C793CEA0AE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0400" y="4863874"/>
            <a:ext cx="1292691" cy="166263"/>
          </a:xfrm>
          <a:prstGeom prst="rect">
            <a:avLst/>
          </a:prstGeom>
        </p:spPr>
      </p:pic>
    </p:spTree>
    <p:extLst>
      <p:ext uri="{BB962C8B-B14F-4D97-AF65-F5344CB8AC3E}">
        <p14:creationId xmlns:p14="http://schemas.microsoft.com/office/powerpoint/2010/main" val="3452607168"/>
      </p:ext>
    </p:extLst>
  </p:cSld>
  <p:clrMap bg1="lt1" tx1="dk1" bg2="lt2" tx2="dk2" accent1="accent1" accent2="accent2" accent3="accent3" accent4="accent4" accent5="accent5" accent6="accent6" hlink="hlink" folHlink="folHlink"/>
  <p:sldLayoutIdLst>
    <p:sldLayoutId id="21474837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kumimoji="1" sz="2800" b="1" kern="1200">
          <a:solidFill>
            <a:schemeClr val="bg1"/>
          </a:solidFill>
          <a:latin typeface="+mj-lt"/>
          <a:ea typeface="+mj-ea"/>
          <a:cs typeface="+mj-cs"/>
        </a:defRPr>
      </a:lvl1pPr>
    </p:titleStyle>
    <p:bodyStyle>
      <a:lvl1pPr marL="171450" indent="-216000" algn="l" defTabSz="685800" rtl="0" eaLnBrk="1" latinLnBrk="0" hangingPunct="1">
        <a:lnSpc>
          <a:spcPct val="90000"/>
        </a:lnSpc>
        <a:spcBef>
          <a:spcPts val="750"/>
        </a:spcBef>
        <a:buClr>
          <a:schemeClr val="accent6"/>
        </a:buClr>
        <a:buSzPct val="130000"/>
        <a:buFont typeface="Tahoma" panose="020B0604030504040204" pitchFamily="34" charset="0"/>
        <a:buChar char="○"/>
        <a:defRPr kumimoji="1" sz="2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5"/>
        </a:buClr>
        <a:buSzPct val="130000"/>
        <a:buFont typeface="Tahoma" panose="020B060403050404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50000"/>
            <a:lumOff val="50000"/>
          </a:schemeClr>
        </a:buClr>
        <a:buSzPct val="130000"/>
        <a:buFont typeface="Tahoma" panose="020B0604030504040204" pitchFamily="34" charset="0"/>
        <a:buChar char="○"/>
        <a:defRPr kumimoji="1"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bg1">
            <a:lumMod val="50000"/>
          </a:schemeClr>
        </a:buClr>
        <a:buSzPct val="130000"/>
        <a:buFont typeface="Arial" panose="020B0604020202020204" pitchFamily="34" charset="0"/>
        <a:buChar char="●"/>
        <a:defRPr kumimoji="1"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31.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31.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hyperlink" Target="https://kenpo.jp.fujitsu.com/health_promotion/1696.html" TargetMode="External"/><Relationship Id="rId5" Type="http://schemas.openxmlformats.org/officeDocument/2006/relationships/image" Target="../media/image39.pn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フッター プレースホルダー 29">
            <a:extLst>
              <a:ext uri="{FF2B5EF4-FFF2-40B4-BE49-F238E27FC236}">
                <a16:creationId xmlns:a16="http://schemas.microsoft.com/office/drawing/2014/main" id="{28447D04-E7F5-4BC8-BA7F-B9EE27B8715C}"/>
              </a:ext>
            </a:extLst>
          </p:cNvPr>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3" name="字幕 2">
            <a:extLst>
              <a:ext uri="{FF2B5EF4-FFF2-40B4-BE49-F238E27FC236}">
                <a16:creationId xmlns:a16="http://schemas.microsoft.com/office/drawing/2014/main" id="{4FB067C9-BC5B-4580-A924-966E10A7196E}"/>
              </a:ext>
            </a:extLst>
          </p:cNvPr>
          <p:cNvSpPr>
            <a:spLocks noGrp="1"/>
          </p:cNvSpPr>
          <p:nvPr>
            <p:ph type="subTitle" idx="1"/>
          </p:nvPr>
        </p:nvSpPr>
        <p:spPr/>
        <p:txBody>
          <a:bodyPr/>
          <a:lstStyle/>
          <a:p>
            <a:r>
              <a:rPr lang="ja-JP" altLang="en-US" dirty="0"/>
              <a:t>富士通健康保険組合</a:t>
            </a:r>
          </a:p>
        </p:txBody>
      </p:sp>
      <p:sp>
        <p:nvSpPr>
          <p:cNvPr id="4" name="タイトル 3">
            <a:extLst>
              <a:ext uri="{FF2B5EF4-FFF2-40B4-BE49-F238E27FC236}">
                <a16:creationId xmlns:a16="http://schemas.microsoft.com/office/drawing/2014/main" id="{BB4F9440-7718-40C9-8733-B8C7B31222D6}"/>
              </a:ext>
            </a:extLst>
          </p:cNvPr>
          <p:cNvSpPr>
            <a:spLocks noGrp="1"/>
          </p:cNvSpPr>
          <p:nvPr>
            <p:ph type="ctrTitle"/>
          </p:nvPr>
        </p:nvSpPr>
        <p:spPr>
          <a:xfrm>
            <a:off x="240625" y="1116000"/>
            <a:ext cx="4748400" cy="1440000"/>
          </a:xfrm>
        </p:spPr>
        <p:txBody>
          <a:bodyPr/>
          <a:lstStyle/>
          <a:p>
            <a:r>
              <a:rPr lang="ja-JP" altLang="en-US" dirty="0"/>
              <a:t>ヘルスアップ</a:t>
            </a:r>
            <a:r>
              <a:rPr lang="en-US" altLang="ja-JP" dirty="0"/>
              <a:t>F</a:t>
            </a:r>
            <a:r>
              <a:rPr lang="ja-JP" altLang="en-US" dirty="0"/>
              <a:t>＠</a:t>
            </a:r>
            <a:r>
              <a:rPr lang="en-US" altLang="ja-JP" dirty="0" err="1"/>
              <a:t>mily</a:t>
            </a:r>
            <a:br>
              <a:rPr lang="en-US" altLang="ja-JP" dirty="0"/>
            </a:br>
            <a:r>
              <a:rPr lang="ja-JP" altLang="en-US" dirty="0"/>
              <a:t>アプリについて</a:t>
            </a:r>
          </a:p>
        </p:txBody>
      </p:sp>
    </p:spTree>
    <p:extLst>
      <p:ext uri="{BB962C8B-B14F-4D97-AF65-F5344CB8AC3E}">
        <p14:creationId xmlns:p14="http://schemas.microsoft.com/office/powerpoint/2010/main" val="214274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81351465-61DA-4D36-A581-48D8350E65A7}"/>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340477" y="1944364"/>
            <a:ext cx="1451501" cy="2794130"/>
          </a:xfrm>
          <a:prstGeom prst="rect">
            <a:avLst/>
          </a:prstGeom>
        </p:spPr>
      </p:pic>
      <p:sp>
        <p:nvSpPr>
          <p:cNvPr id="7" name="コンテンツ プレースホルダー 6">
            <a:extLst>
              <a:ext uri="{FF2B5EF4-FFF2-40B4-BE49-F238E27FC236}">
                <a16:creationId xmlns:a16="http://schemas.microsoft.com/office/drawing/2014/main" id="{27D47D24-C8AF-42C1-9998-C37BC1E9698F}"/>
              </a:ext>
            </a:extLst>
          </p:cNvPr>
          <p:cNvSpPr>
            <a:spLocks noGrp="1"/>
          </p:cNvSpPr>
          <p:nvPr>
            <p:ph idx="1"/>
          </p:nvPr>
        </p:nvSpPr>
        <p:spPr>
          <a:xfrm>
            <a:off x="234000" y="821080"/>
            <a:ext cx="8371519" cy="762290"/>
          </a:xfrm>
        </p:spPr>
        <p:txBody>
          <a:bodyPr>
            <a:normAutofit/>
          </a:bodyPr>
          <a:lstStyle/>
          <a:p>
            <a:pPr marL="0" indent="0" algn="l">
              <a:lnSpc>
                <a:spcPct val="130000"/>
              </a:lnSpc>
              <a:buNone/>
            </a:pPr>
            <a:r>
              <a:rPr lang="ja-JP" altLang="en-US" sz="1400" b="0" i="0" dirty="0">
                <a:solidFill>
                  <a:srgbClr val="000000"/>
                </a:solidFill>
                <a:effectLst/>
                <a:latin typeface="Meiryo" panose="020B0604030504040204" pitchFamily="50" charset="-128"/>
                <a:ea typeface="Meiryo" panose="020B0604030504040204" pitchFamily="50" charset="-128"/>
              </a:rPr>
              <a:t>富士通健保加入者の健康情報システム</a:t>
            </a:r>
            <a:r>
              <a:rPr lang="ja-JP" altLang="en-US" sz="1400" dirty="0">
                <a:solidFill>
                  <a:srgbClr val="000000"/>
                </a:solidFill>
                <a:latin typeface="Meiryo" panose="020B0604030504040204" pitchFamily="50" charset="-128"/>
                <a:ea typeface="Meiryo" panose="020B0604030504040204" pitchFamily="50" charset="-128"/>
              </a:rPr>
              <a:t>である</a:t>
            </a:r>
            <a:r>
              <a:rPr lang="ja-JP" altLang="en-US" sz="1400" b="0" i="0" dirty="0">
                <a:solidFill>
                  <a:srgbClr val="000000"/>
                </a:solidFill>
                <a:effectLst/>
                <a:latin typeface="Meiryo" panose="020B0604030504040204" pitchFamily="50" charset="-128"/>
                <a:ea typeface="Meiryo" panose="020B0604030504040204" pitchFamily="50" charset="-128"/>
              </a:rPr>
              <a:t>ヘルスアップ</a:t>
            </a:r>
            <a:r>
              <a:rPr lang="en-US" altLang="ja-JP" sz="1400" b="0" i="0" dirty="0">
                <a:solidFill>
                  <a:srgbClr val="000000"/>
                </a:solidFill>
                <a:effectLst/>
                <a:latin typeface="Meiryo" panose="020B0604030504040204" pitchFamily="50" charset="-128"/>
                <a:ea typeface="Meiryo" panose="020B0604030504040204" pitchFamily="50" charset="-128"/>
              </a:rPr>
              <a:t>F</a:t>
            </a:r>
            <a:r>
              <a:rPr lang="ja-JP" altLang="en-US" sz="1400" b="0" i="0" dirty="0">
                <a:solidFill>
                  <a:srgbClr val="000000"/>
                </a:solidFill>
                <a:effectLst/>
                <a:latin typeface="Meiryo" panose="020B0604030504040204" pitchFamily="50" charset="-128"/>
                <a:ea typeface="Meiryo" panose="020B0604030504040204" pitchFamily="50" charset="-128"/>
              </a:rPr>
              <a:t>＠</a:t>
            </a:r>
            <a:r>
              <a:rPr lang="en-US" altLang="ja-JP" sz="1400" b="0" i="0">
                <a:solidFill>
                  <a:srgbClr val="000000"/>
                </a:solidFill>
                <a:effectLst/>
                <a:latin typeface="Meiryo" panose="020B0604030504040204" pitchFamily="50" charset="-128"/>
                <a:ea typeface="Meiryo" panose="020B0604030504040204" pitchFamily="50" charset="-128"/>
              </a:rPr>
              <a:t>mily</a:t>
            </a:r>
            <a:r>
              <a:rPr lang="ja-JP" altLang="en-US" sz="1400" b="0" i="0">
                <a:solidFill>
                  <a:srgbClr val="000000"/>
                </a:solidFill>
                <a:effectLst/>
                <a:latin typeface="Meiryo" panose="020B0604030504040204" pitchFamily="50" charset="-128"/>
                <a:ea typeface="Meiryo" panose="020B0604030504040204" pitchFamily="50" charset="-128"/>
              </a:rPr>
              <a:t>アプリ</a:t>
            </a:r>
            <a:r>
              <a:rPr lang="ja-JP" altLang="en-US" sz="1400" b="0" i="0" dirty="0">
                <a:solidFill>
                  <a:srgbClr val="000000"/>
                </a:solidFill>
                <a:effectLst/>
                <a:latin typeface="Meiryo" panose="020B0604030504040204" pitchFamily="50" charset="-128"/>
                <a:ea typeface="Meiryo" panose="020B0604030504040204" pitchFamily="50" charset="-128"/>
              </a:rPr>
              <a:t>についてご紹介します。</a:t>
            </a:r>
            <a:endParaRPr lang="en-US" altLang="ja-JP" sz="1400" dirty="0">
              <a:solidFill>
                <a:srgbClr val="000000"/>
              </a:solidFill>
              <a:latin typeface="Meiryo" panose="020B0604030504040204" pitchFamily="50" charset="-128"/>
              <a:ea typeface="Meiryo" panose="020B0604030504040204" pitchFamily="50" charset="-128"/>
            </a:endParaRPr>
          </a:p>
          <a:p>
            <a:pPr marL="0" indent="0" algn="l">
              <a:lnSpc>
                <a:spcPct val="130000"/>
              </a:lnSpc>
              <a:buNone/>
            </a:pPr>
            <a:r>
              <a:rPr lang="ja-JP" altLang="en-US" sz="1400" b="0" i="0" dirty="0">
                <a:solidFill>
                  <a:srgbClr val="000000"/>
                </a:solidFill>
                <a:effectLst/>
                <a:latin typeface="Meiryo" panose="020B0604030504040204" pitchFamily="50" charset="-128"/>
                <a:ea typeface="Meiryo" panose="020B0604030504040204" pitchFamily="50" charset="-128"/>
              </a:rPr>
              <a:t>より身近に</a:t>
            </a:r>
            <a:r>
              <a:rPr lang="ja-JP" altLang="en-US" sz="1400" dirty="0">
                <a:solidFill>
                  <a:srgbClr val="000000"/>
                </a:solidFill>
                <a:latin typeface="Meiryo" panose="020B0604030504040204" pitchFamily="50" charset="-128"/>
                <a:ea typeface="Meiryo" panose="020B0604030504040204" pitchFamily="50" charset="-128"/>
              </a:rPr>
              <a:t>みなさん</a:t>
            </a:r>
            <a:r>
              <a:rPr lang="ja-JP" altLang="en-US" sz="1400" b="0" i="0" dirty="0">
                <a:solidFill>
                  <a:srgbClr val="000000"/>
                </a:solidFill>
                <a:effectLst/>
                <a:latin typeface="Meiryo" panose="020B0604030504040204" pitchFamily="50" charset="-128"/>
                <a:ea typeface="Meiryo" panose="020B0604030504040204" pitchFamily="50" charset="-128"/>
              </a:rPr>
              <a:t>の健康づくりに活用いただけるよう、手軽に利用できるアプリをぜひご活用ください。</a:t>
            </a:r>
            <a:endParaRPr lang="ja-JP" altLang="en-US" sz="1400" dirty="0"/>
          </a:p>
        </p:txBody>
      </p:sp>
      <p:sp>
        <p:nvSpPr>
          <p:cNvPr id="5" name="タイトル 4">
            <a:extLst>
              <a:ext uri="{FF2B5EF4-FFF2-40B4-BE49-F238E27FC236}">
                <a16:creationId xmlns:a16="http://schemas.microsoft.com/office/drawing/2014/main" id="{7B32B733-50BB-4326-B910-A4306D942CA8}"/>
              </a:ext>
            </a:extLst>
          </p:cNvPr>
          <p:cNvSpPr>
            <a:spLocks noGrp="1"/>
          </p:cNvSpPr>
          <p:nvPr>
            <p:ph type="title"/>
          </p:nvPr>
        </p:nvSpPr>
        <p:spPr/>
        <p:txBody>
          <a:bodyPr/>
          <a:lstStyle/>
          <a:p>
            <a:r>
              <a:rPr lang="ja-JP" altLang="en-US" dirty="0"/>
              <a:t>ヘルスアップ</a:t>
            </a:r>
            <a:r>
              <a:rPr lang="en-US" altLang="ja-JP" dirty="0"/>
              <a:t>F</a:t>
            </a:r>
            <a:r>
              <a:rPr lang="ja-JP" altLang="en-US" dirty="0"/>
              <a:t>＠</a:t>
            </a:r>
            <a:r>
              <a:rPr lang="en-US" altLang="ja-JP" dirty="0" err="1"/>
              <a:t>mily</a:t>
            </a:r>
            <a:r>
              <a:rPr lang="ja-JP" altLang="en-US" dirty="0"/>
              <a:t>アプリについて</a:t>
            </a:r>
          </a:p>
        </p:txBody>
      </p:sp>
      <p:sp>
        <p:nvSpPr>
          <p:cNvPr id="4" name="© 2021 Fujitsu Limited">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r>
              <a:rPr kumimoji="1" lang="en-US" altLang="ja-JP"/>
              <a:t>© 2022 FUJITSU HEALTH INSURANCE SOCIETY </a:t>
            </a:r>
            <a:endParaRPr kumimoji="1" lang="ja-JP" altLang="en-US" dirty="0"/>
          </a:p>
        </p:txBody>
      </p:sp>
      <p:sp>
        <p:nvSpPr>
          <p:cNvPr id="9" name="正方形/長方形 8">
            <a:extLst>
              <a:ext uri="{FF2B5EF4-FFF2-40B4-BE49-F238E27FC236}">
                <a16:creationId xmlns:a16="http://schemas.microsoft.com/office/drawing/2014/main" id="{87728EEE-2BFA-43CE-9242-98B3614F8EBC}"/>
              </a:ext>
            </a:extLst>
          </p:cNvPr>
          <p:cNvSpPr/>
          <p:nvPr/>
        </p:nvSpPr>
        <p:spPr>
          <a:xfrm>
            <a:off x="654129" y="2139245"/>
            <a:ext cx="2312253" cy="7255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j-lt"/>
              </a:rPr>
              <a:t>健診結果の確認</a:t>
            </a:r>
          </a:p>
        </p:txBody>
      </p:sp>
      <p:sp>
        <p:nvSpPr>
          <p:cNvPr id="10" name="正方形/長方形 9">
            <a:extLst>
              <a:ext uri="{FF2B5EF4-FFF2-40B4-BE49-F238E27FC236}">
                <a16:creationId xmlns:a16="http://schemas.microsoft.com/office/drawing/2014/main" id="{C4819B23-7DE5-43BE-8C10-4B40DC37D981}"/>
              </a:ext>
            </a:extLst>
          </p:cNvPr>
          <p:cNvSpPr/>
          <p:nvPr/>
        </p:nvSpPr>
        <p:spPr>
          <a:xfrm>
            <a:off x="654131" y="3069837"/>
            <a:ext cx="2312253" cy="7255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j-lt"/>
              </a:rPr>
              <a:t>健康相談</a:t>
            </a:r>
          </a:p>
        </p:txBody>
      </p:sp>
      <p:sp>
        <p:nvSpPr>
          <p:cNvPr id="11" name="テキスト ボックス 10">
            <a:extLst>
              <a:ext uri="{FF2B5EF4-FFF2-40B4-BE49-F238E27FC236}">
                <a16:creationId xmlns:a16="http://schemas.microsoft.com/office/drawing/2014/main" id="{BBCCAC16-75CF-4AA1-B423-7157A23D871A}"/>
              </a:ext>
            </a:extLst>
          </p:cNvPr>
          <p:cNvSpPr txBox="1"/>
          <p:nvPr/>
        </p:nvSpPr>
        <p:spPr>
          <a:xfrm>
            <a:off x="96702" y="1588181"/>
            <a:ext cx="8816898" cy="469359"/>
          </a:xfrm>
          <a:prstGeom prst="rect">
            <a:avLst/>
          </a:prstGeom>
          <a:noFill/>
        </p:spPr>
        <p:txBody>
          <a:bodyPr wrap="square" rtlCol="0">
            <a:spAutoFit/>
          </a:bodyPr>
          <a:lstStyle/>
          <a:p>
            <a:pPr algn="l">
              <a:lnSpc>
                <a:spcPct val="130000"/>
              </a:lnSpc>
            </a:pPr>
            <a:r>
              <a:rPr lang="ja-JP" altLang="en-US" sz="2000" b="1" i="0" u="sng" dirty="0">
                <a:solidFill>
                  <a:srgbClr val="0070C0"/>
                </a:solidFill>
                <a:effectLst/>
                <a:latin typeface="Meiryo" panose="020B0604030504040204" pitchFamily="50" charset="-128"/>
                <a:ea typeface="Meiryo" panose="020B0604030504040204" pitchFamily="50" charset="-128"/>
              </a:rPr>
              <a:t>▶スマートフォンアプリでできる主なサービス</a:t>
            </a:r>
            <a:endParaRPr kumimoji="1" lang="ja-JP" altLang="en-US" sz="2000" b="1" u="sng" dirty="0">
              <a:solidFill>
                <a:srgbClr val="0070C0"/>
              </a:solidFill>
            </a:endParaRPr>
          </a:p>
        </p:txBody>
      </p:sp>
      <p:sp>
        <p:nvSpPr>
          <p:cNvPr id="12" name="正方形/長方形 11">
            <a:extLst>
              <a:ext uri="{FF2B5EF4-FFF2-40B4-BE49-F238E27FC236}">
                <a16:creationId xmlns:a16="http://schemas.microsoft.com/office/drawing/2014/main" id="{0B3BEFE4-85E6-4328-87D4-5B1C71B4A9D4}"/>
              </a:ext>
            </a:extLst>
          </p:cNvPr>
          <p:cNvSpPr/>
          <p:nvPr/>
        </p:nvSpPr>
        <p:spPr>
          <a:xfrm>
            <a:off x="654130" y="4000429"/>
            <a:ext cx="2312253" cy="7255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j-lt"/>
              </a:rPr>
              <a:t>日々のライフログの記録</a:t>
            </a:r>
          </a:p>
        </p:txBody>
      </p:sp>
      <p:sp>
        <p:nvSpPr>
          <p:cNvPr id="13" name="正方形/長方形 12">
            <a:extLst>
              <a:ext uri="{FF2B5EF4-FFF2-40B4-BE49-F238E27FC236}">
                <a16:creationId xmlns:a16="http://schemas.microsoft.com/office/drawing/2014/main" id="{45F5DF47-511E-4A3A-AB19-05A23BE46BBD}"/>
              </a:ext>
            </a:extLst>
          </p:cNvPr>
          <p:cNvSpPr/>
          <p:nvPr/>
        </p:nvSpPr>
        <p:spPr>
          <a:xfrm>
            <a:off x="3503795" y="2139245"/>
            <a:ext cx="2860096" cy="7255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rPr>
              <a:t>いつでも気軽に</a:t>
            </a:r>
            <a:endParaRPr kumimoji="1" lang="en-US" altLang="ja-JP" sz="1400" dirty="0">
              <a:solidFill>
                <a:schemeClr val="bg1"/>
              </a:solidFill>
            </a:endParaRPr>
          </a:p>
          <a:p>
            <a:pPr algn="ctr"/>
            <a:r>
              <a:rPr kumimoji="1" lang="ja-JP" altLang="en-US" sz="1400" dirty="0">
                <a:solidFill>
                  <a:schemeClr val="bg1"/>
                </a:solidFill>
              </a:rPr>
              <a:t>経年で身体の変化を確認できます</a:t>
            </a:r>
          </a:p>
        </p:txBody>
      </p:sp>
      <p:sp>
        <p:nvSpPr>
          <p:cNvPr id="14" name="正方形/長方形 13">
            <a:extLst>
              <a:ext uri="{FF2B5EF4-FFF2-40B4-BE49-F238E27FC236}">
                <a16:creationId xmlns:a16="http://schemas.microsoft.com/office/drawing/2014/main" id="{E88BB741-ADF9-4B6C-8C25-384714B623CF}"/>
              </a:ext>
            </a:extLst>
          </p:cNvPr>
          <p:cNvSpPr/>
          <p:nvPr/>
        </p:nvSpPr>
        <p:spPr>
          <a:xfrm>
            <a:off x="3503795" y="3069836"/>
            <a:ext cx="2860096" cy="7255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rPr>
              <a:t>健康・医療・介護・育児</a:t>
            </a:r>
            <a:endParaRPr kumimoji="1" lang="en-US" altLang="ja-JP" sz="1400" dirty="0">
              <a:solidFill>
                <a:schemeClr val="bg1"/>
              </a:solidFill>
            </a:endParaRPr>
          </a:p>
          <a:p>
            <a:pPr algn="ctr"/>
            <a:r>
              <a:rPr kumimoji="1" lang="ja-JP" altLang="en-US" sz="1400" dirty="0">
                <a:solidFill>
                  <a:schemeClr val="bg1"/>
                </a:solidFill>
              </a:rPr>
              <a:t>通話料・相談料　無料</a:t>
            </a:r>
          </a:p>
        </p:txBody>
      </p:sp>
      <p:sp>
        <p:nvSpPr>
          <p:cNvPr id="15" name="正方形/長方形 14">
            <a:extLst>
              <a:ext uri="{FF2B5EF4-FFF2-40B4-BE49-F238E27FC236}">
                <a16:creationId xmlns:a16="http://schemas.microsoft.com/office/drawing/2014/main" id="{9D3CFFFB-8EB7-4B6D-A24F-DABB9F29CF44}"/>
              </a:ext>
            </a:extLst>
          </p:cNvPr>
          <p:cNvSpPr/>
          <p:nvPr/>
        </p:nvSpPr>
        <p:spPr>
          <a:xfrm>
            <a:off x="3503795" y="4000427"/>
            <a:ext cx="2860096" cy="7255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rPr>
              <a:t>スマートウォッチと連携</a:t>
            </a:r>
            <a:endParaRPr kumimoji="1" lang="en-US" altLang="ja-JP" sz="1400" dirty="0">
              <a:solidFill>
                <a:schemeClr val="bg1"/>
              </a:solidFill>
            </a:endParaRPr>
          </a:p>
          <a:p>
            <a:pPr algn="ctr"/>
            <a:r>
              <a:rPr kumimoji="1" lang="ja-JP" altLang="en-US" sz="1400" dirty="0">
                <a:solidFill>
                  <a:schemeClr val="bg1"/>
                </a:solidFill>
              </a:rPr>
              <a:t>歩数等を記録できます</a:t>
            </a:r>
          </a:p>
        </p:txBody>
      </p:sp>
      <p:sp>
        <p:nvSpPr>
          <p:cNvPr id="16" name="二等辺三角形 15">
            <a:extLst>
              <a:ext uri="{FF2B5EF4-FFF2-40B4-BE49-F238E27FC236}">
                <a16:creationId xmlns:a16="http://schemas.microsoft.com/office/drawing/2014/main" id="{A251D664-D759-4B49-8FDF-BAEA0F9ED554}"/>
              </a:ext>
            </a:extLst>
          </p:cNvPr>
          <p:cNvSpPr/>
          <p:nvPr/>
        </p:nvSpPr>
        <p:spPr>
          <a:xfrm rot="5400000">
            <a:off x="3043197" y="2499552"/>
            <a:ext cx="431655" cy="1371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19" name="二等辺三角形 18">
            <a:extLst>
              <a:ext uri="{FF2B5EF4-FFF2-40B4-BE49-F238E27FC236}">
                <a16:creationId xmlns:a16="http://schemas.microsoft.com/office/drawing/2014/main" id="{1B23A62A-9F7B-4ED3-B705-5BB40DC28F0C}"/>
              </a:ext>
            </a:extLst>
          </p:cNvPr>
          <p:cNvSpPr/>
          <p:nvPr/>
        </p:nvSpPr>
        <p:spPr>
          <a:xfrm rot="5400000">
            <a:off x="3043197" y="3363992"/>
            <a:ext cx="431655" cy="13719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20" name="二等辺三角形 19">
            <a:extLst>
              <a:ext uri="{FF2B5EF4-FFF2-40B4-BE49-F238E27FC236}">
                <a16:creationId xmlns:a16="http://schemas.microsoft.com/office/drawing/2014/main" id="{B415AFD8-4BF7-4AF5-8373-07B3F69BBA4B}"/>
              </a:ext>
            </a:extLst>
          </p:cNvPr>
          <p:cNvSpPr/>
          <p:nvPr/>
        </p:nvSpPr>
        <p:spPr>
          <a:xfrm rot="5400000">
            <a:off x="3092238" y="4348557"/>
            <a:ext cx="431655" cy="13719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pic>
        <p:nvPicPr>
          <p:cNvPr id="51" name="図 50">
            <a:extLst>
              <a:ext uri="{FF2B5EF4-FFF2-40B4-BE49-F238E27FC236}">
                <a16:creationId xmlns:a16="http://schemas.microsoft.com/office/drawing/2014/main" id="{0393FBA2-683E-4BAE-B110-6083FA5EAE9A}"/>
              </a:ext>
            </a:extLst>
          </p:cNvPr>
          <p:cNvPicPr>
            <a:picLocks noChangeAspect="1"/>
          </p:cNvPicPr>
          <p:nvPr/>
        </p:nvPicPr>
        <p:blipFill>
          <a:blip r:embed="rId4"/>
          <a:stretch>
            <a:fillRect/>
          </a:stretch>
        </p:blipFill>
        <p:spPr>
          <a:xfrm>
            <a:off x="6923529" y="2090509"/>
            <a:ext cx="1223641" cy="2252499"/>
          </a:xfrm>
          <a:prstGeom prst="rect">
            <a:avLst/>
          </a:prstGeom>
        </p:spPr>
      </p:pic>
      <p:pic>
        <p:nvPicPr>
          <p:cNvPr id="52" name="図 51">
            <a:extLst>
              <a:ext uri="{FF2B5EF4-FFF2-40B4-BE49-F238E27FC236}">
                <a16:creationId xmlns:a16="http://schemas.microsoft.com/office/drawing/2014/main" id="{8521D5F8-06B0-439A-84B3-8177E9A60476}"/>
              </a:ext>
            </a:extLst>
          </p:cNvPr>
          <p:cNvPicPr>
            <a:picLocks noChangeAspect="1"/>
          </p:cNvPicPr>
          <p:nvPr/>
        </p:nvPicPr>
        <p:blipFill rotWithShape="1">
          <a:blip r:embed="rId5"/>
          <a:srcRect b="6752"/>
          <a:stretch/>
        </p:blipFill>
        <p:spPr>
          <a:xfrm>
            <a:off x="7654974" y="2568146"/>
            <a:ext cx="1155599" cy="2215013"/>
          </a:xfrm>
          <a:prstGeom prst="rect">
            <a:avLst/>
          </a:prstGeom>
          <a:ln>
            <a:solidFill>
              <a:schemeClr val="bg1">
                <a:lumMod val="50000"/>
              </a:schemeClr>
            </a:solidFill>
          </a:ln>
        </p:spPr>
      </p:pic>
      <p:sp>
        <p:nvSpPr>
          <p:cNvPr id="21" name="二等辺三角形 20">
            <a:extLst>
              <a:ext uri="{FF2B5EF4-FFF2-40B4-BE49-F238E27FC236}">
                <a16:creationId xmlns:a16="http://schemas.microsoft.com/office/drawing/2014/main" id="{5C781587-5606-490E-87ED-B14DA448CD04}"/>
              </a:ext>
            </a:extLst>
          </p:cNvPr>
          <p:cNvSpPr/>
          <p:nvPr/>
        </p:nvSpPr>
        <p:spPr>
          <a:xfrm rot="5400000">
            <a:off x="6303028" y="2499553"/>
            <a:ext cx="431655" cy="1371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22" name="二等辺三角形 21">
            <a:extLst>
              <a:ext uri="{FF2B5EF4-FFF2-40B4-BE49-F238E27FC236}">
                <a16:creationId xmlns:a16="http://schemas.microsoft.com/office/drawing/2014/main" id="{30B5BB6E-0897-4F61-BDA9-E093A3E6C2FB}"/>
              </a:ext>
            </a:extLst>
          </p:cNvPr>
          <p:cNvSpPr/>
          <p:nvPr/>
        </p:nvSpPr>
        <p:spPr>
          <a:xfrm rot="5400000">
            <a:off x="6533573" y="2499554"/>
            <a:ext cx="431655" cy="1371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23" name="二等辺三角形 22">
            <a:extLst>
              <a:ext uri="{FF2B5EF4-FFF2-40B4-BE49-F238E27FC236}">
                <a16:creationId xmlns:a16="http://schemas.microsoft.com/office/drawing/2014/main" id="{16B73E1E-BEE7-47E6-8BC1-D886193DC278}"/>
              </a:ext>
            </a:extLst>
          </p:cNvPr>
          <p:cNvSpPr/>
          <p:nvPr/>
        </p:nvSpPr>
        <p:spPr>
          <a:xfrm rot="5400000">
            <a:off x="6278314" y="3404575"/>
            <a:ext cx="431655" cy="1371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24" name="二等辺三角形 23">
            <a:extLst>
              <a:ext uri="{FF2B5EF4-FFF2-40B4-BE49-F238E27FC236}">
                <a16:creationId xmlns:a16="http://schemas.microsoft.com/office/drawing/2014/main" id="{0F06776E-AB3F-4B5B-A99D-8216817EE3EC}"/>
              </a:ext>
            </a:extLst>
          </p:cNvPr>
          <p:cNvSpPr/>
          <p:nvPr/>
        </p:nvSpPr>
        <p:spPr>
          <a:xfrm rot="5400000">
            <a:off x="6533573" y="3404576"/>
            <a:ext cx="431655" cy="1371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25" name="二等辺三角形 24">
            <a:extLst>
              <a:ext uri="{FF2B5EF4-FFF2-40B4-BE49-F238E27FC236}">
                <a16:creationId xmlns:a16="http://schemas.microsoft.com/office/drawing/2014/main" id="{EB5AE505-8C67-4398-A0C0-31C523E2EB57}"/>
              </a:ext>
            </a:extLst>
          </p:cNvPr>
          <p:cNvSpPr/>
          <p:nvPr/>
        </p:nvSpPr>
        <p:spPr>
          <a:xfrm rot="5400000">
            <a:off x="6303028" y="3404576"/>
            <a:ext cx="431655" cy="1371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26" name="二等辺三角形 25">
            <a:extLst>
              <a:ext uri="{FF2B5EF4-FFF2-40B4-BE49-F238E27FC236}">
                <a16:creationId xmlns:a16="http://schemas.microsoft.com/office/drawing/2014/main" id="{0D27B9C8-7C65-42E0-A8E9-9BD657582834}"/>
              </a:ext>
            </a:extLst>
          </p:cNvPr>
          <p:cNvSpPr/>
          <p:nvPr/>
        </p:nvSpPr>
        <p:spPr>
          <a:xfrm rot="5400000">
            <a:off x="6533573" y="3404577"/>
            <a:ext cx="431655" cy="1371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3" name="スライド番号プレースホルダー 2">
            <a:extLst>
              <a:ext uri="{FF2B5EF4-FFF2-40B4-BE49-F238E27FC236}">
                <a16:creationId xmlns:a16="http://schemas.microsoft.com/office/drawing/2014/main" id="{7B7301BD-039D-4062-A16D-94E8E000C08C}"/>
              </a:ext>
            </a:extLst>
          </p:cNvPr>
          <p:cNvSpPr>
            <a:spLocks noGrp="1"/>
          </p:cNvSpPr>
          <p:nvPr>
            <p:ph type="sldNum" sz="quarter" idx="12"/>
          </p:nvPr>
        </p:nvSpPr>
        <p:spPr/>
        <p:txBody>
          <a:bodyPr/>
          <a:lstStyle/>
          <a:p>
            <a:fld id="{4D029D89-7B63-4C94-AD4D-2E4D6BB83637}" type="slidenum">
              <a:rPr kumimoji="1" lang="ja-JP" altLang="en-US" smtClean="0"/>
              <a:t>2</a:t>
            </a:fld>
            <a:endParaRPr kumimoji="1" lang="ja-JP" altLang="en-US"/>
          </a:p>
        </p:txBody>
      </p:sp>
    </p:spTree>
    <p:extLst>
      <p:ext uri="{BB962C8B-B14F-4D97-AF65-F5344CB8AC3E}">
        <p14:creationId xmlns:p14="http://schemas.microsoft.com/office/powerpoint/2010/main" val="195948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7B32B733-50BB-4326-B910-A4306D942CA8}"/>
              </a:ext>
            </a:extLst>
          </p:cNvPr>
          <p:cNvSpPr>
            <a:spLocks noGrp="1"/>
          </p:cNvSpPr>
          <p:nvPr>
            <p:ph type="title"/>
          </p:nvPr>
        </p:nvSpPr>
        <p:spPr/>
        <p:txBody>
          <a:bodyPr/>
          <a:lstStyle/>
          <a:p>
            <a:r>
              <a:rPr lang="ja-JP" altLang="en-US" dirty="0"/>
              <a:t>ヘルスアップ</a:t>
            </a:r>
            <a:r>
              <a:rPr lang="en-US" altLang="ja-JP" dirty="0"/>
              <a:t>F</a:t>
            </a:r>
            <a:r>
              <a:rPr lang="ja-JP" altLang="en-US" dirty="0"/>
              <a:t>＠</a:t>
            </a:r>
            <a:r>
              <a:rPr lang="en-US" altLang="ja-JP" dirty="0" err="1"/>
              <a:t>mily</a:t>
            </a:r>
            <a:r>
              <a:rPr lang="ja-JP" altLang="en-US" dirty="0"/>
              <a:t>アプリについて</a:t>
            </a:r>
          </a:p>
        </p:txBody>
      </p:sp>
      <p:sp>
        <p:nvSpPr>
          <p:cNvPr id="4" name="© 2021 Fujitsu Limited">
            <a:extLst>
              <a:ext uri="{FF2B5EF4-FFF2-40B4-BE49-F238E27FC236}">
                <a16:creationId xmlns:a16="http://schemas.microsoft.com/office/drawing/2014/main" id="{6297EB79-83A5-491C-9F97-AAD6F0F750B8}"/>
              </a:ext>
            </a:extLst>
          </p:cNvPr>
          <p:cNvSpPr>
            <a:spLocks noGrp="1"/>
          </p:cNvSpPr>
          <p:nvPr>
            <p:ph type="ftr" sz="quarter" idx="11"/>
          </p:nvPr>
        </p:nvSpPr>
        <p:spPr/>
        <p:txBody>
          <a:bodyPr/>
          <a:lstStyle/>
          <a:p>
            <a:r>
              <a:rPr kumimoji="1" lang="en-US" altLang="ja-JP"/>
              <a:t>© 2022 FUJITSU HEALTH INSURANCE SOCIETY </a:t>
            </a:r>
            <a:endParaRPr kumimoji="1" lang="ja-JP" altLang="en-US" dirty="0"/>
          </a:p>
        </p:txBody>
      </p:sp>
      <p:pic>
        <p:nvPicPr>
          <p:cNvPr id="32" name="図 31">
            <a:extLst>
              <a:ext uri="{FF2B5EF4-FFF2-40B4-BE49-F238E27FC236}">
                <a16:creationId xmlns:a16="http://schemas.microsoft.com/office/drawing/2014/main" id="{75FBE329-5CFE-4DC7-97AF-038F7B96C0B6}"/>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444743" y="1279854"/>
            <a:ext cx="1755987" cy="3381234"/>
          </a:xfrm>
          <a:prstGeom prst="rect">
            <a:avLst/>
          </a:prstGeom>
        </p:spPr>
      </p:pic>
      <p:sp>
        <p:nvSpPr>
          <p:cNvPr id="9" name="正方形/長方形 8">
            <a:extLst>
              <a:ext uri="{FF2B5EF4-FFF2-40B4-BE49-F238E27FC236}">
                <a16:creationId xmlns:a16="http://schemas.microsoft.com/office/drawing/2014/main" id="{87728EEE-2BFA-43CE-9242-98B3614F8EBC}"/>
              </a:ext>
            </a:extLst>
          </p:cNvPr>
          <p:cNvSpPr/>
          <p:nvPr/>
        </p:nvSpPr>
        <p:spPr>
          <a:xfrm>
            <a:off x="332699" y="1593091"/>
            <a:ext cx="2742342" cy="7255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j-lt"/>
              </a:rPr>
              <a:t>医療費のお知らせ</a:t>
            </a:r>
          </a:p>
        </p:txBody>
      </p:sp>
      <p:sp>
        <p:nvSpPr>
          <p:cNvPr id="10" name="正方形/長方形 9">
            <a:extLst>
              <a:ext uri="{FF2B5EF4-FFF2-40B4-BE49-F238E27FC236}">
                <a16:creationId xmlns:a16="http://schemas.microsoft.com/office/drawing/2014/main" id="{C4819B23-7DE5-43BE-8C10-4B40DC37D981}"/>
              </a:ext>
            </a:extLst>
          </p:cNvPr>
          <p:cNvSpPr/>
          <p:nvPr/>
        </p:nvSpPr>
        <p:spPr>
          <a:xfrm>
            <a:off x="332699" y="2523683"/>
            <a:ext cx="2742341" cy="7255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j-lt"/>
              </a:rPr>
              <a:t>予防歯科医院検索</a:t>
            </a:r>
          </a:p>
        </p:txBody>
      </p:sp>
      <p:sp>
        <p:nvSpPr>
          <p:cNvPr id="12" name="正方形/長方形 11">
            <a:extLst>
              <a:ext uri="{FF2B5EF4-FFF2-40B4-BE49-F238E27FC236}">
                <a16:creationId xmlns:a16="http://schemas.microsoft.com/office/drawing/2014/main" id="{0B3BEFE4-85E6-4328-87D4-5B1C71B4A9D4}"/>
              </a:ext>
            </a:extLst>
          </p:cNvPr>
          <p:cNvSpPr/>
          <p:nvPr/>
        </p:nvSpPr>
        <p:spPr>
          <a:xfrm>
            <a:off x="332698" y="3454275"/>
            <a:ext cx="2742341" cy="725501"/>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j-lt"/>
              </a:rPr>
              <a:t>巡回健診予約</a:t>
            </a:r>
            <a:endParaRPr kumimoji="1" lang="en-US" altLang="ja-JP" sz="1400" dirty="0">
              <a:solidFill>
                <a:schemeClr val="tx1"/>
              </a:solidFill>
              <a:latin typeface="+mj-lt"/>
            </a:endParaRPr>
          </a:p>
          <a:p>
            <a:pPr algn="ctr"/>
            <a:r>
              <a:rPr kumimoji="1" lang="ja-JP" altLang="en-US" sz="1000" dirty="0">
                <a:solidFill>
                  <a:schemeClr val="tx1"/>
                </a:solidFill>
                <a:latin typeface="+mj-lt"/>
              </a:rPr>
              <a:t>対象者＜女性専用＞</a:t>
            </a:r>
            <a:endParaRPr kumimoji="1" lang="en-US" altLang="ja-JP" sz="1000" dirty="0">
              <a:solidFill>
                <a:schemeClr val="tx1"/>
              </a:solidFill>
              <a:latin typeface="+mj-lt"/>
            </a:endParaRPr>
          </a:p>
          <a:p>
            <a:pPr algn="ctr"/>
            <a:r>
              <a:rPr kumimoji="1" lang="ja-JP" altLang="en-US" sz="800" dirty="0">
                <a:solidFill>
                  <a:schemeClr val="tx1"/>
                </a:solidFill>
                <a:latin typeface="+mj-lt"/>
              </a:rPr>
              <a:t>被扶養者</a:t>
            </a:r>
            <a:r>
              <a:rPr kumimoji="1" lang="en-US" altLang="ja-JP" sz="800" dirty="0">
                <a:solidFill>
                  <a:schemeClr val="tx1"/>
                </a:solidFill>
                <a:latin typeface="+mj-lt"/>
              </a:rPr>
              <a:t>(</a:t>
            </a:r>
            <a:r>
              <a:rPr kumimoji="1" lang="ja-JP" altLang="en-US" sz="800" dirty="0">
                <a:solidFill>
                  <a:schemeClr val="tx1"/>
                </a:solidFill>
                <a:latin typeface="+mj-lt"/>
              </a:rPr>
              <a:t>配偶者・家族</a:t>
            </a:r>
            <a:r>
              <a:rPr kumimoji="1" lang="en-US" altLang="ja-JP" sz="800" dirty="0">
                <a:solidFill>
                  <a:schemeClr val="tx1"/>
                </a:solidFill>
                <a:latin typeface="+mj-lt"/>
              </a:rPr>
              <a:t>)</a:t>
            </a:r>
            <a:r>
              <a:rPr kumimoji="1" lang="ja-JP" altLang="en-US" sz="800" dirty="0">
                <a:solidFill>
                  <a:schemeClr val="tx1"/>
                </a:solidFill>
                <a:latin typeface="+mj-lt"/>
              </a:rPr>
              <a:t>／任意継続被保険者</a:t>
            </a:r>
            <a:endParaRPr kumimoji="1" lang="en-US" altLang="ja-JP" sz="800" dirty="0">
              <a:solidFill>
                <a:schemeClr val="tx1"/>
              </a:solidFill>
              <a:latin typeface="+mj-lt"/>
            </a:endParaRPr>
          </a:p>
          <a:p>
            <a:pPr algn="ctr"/>
            <a:r>
              <a:rPr kumimoji="1" lang="ja-JP" altLang="en-US" sz="800" dirty="0">
                <a:solidFill>
                  <a:schemeClr val="tx1"/>
                </a:solidFill>
                <a:latin typeface="+mj-lt"/>
              </a:rPr>
              <a:t>／特例退職被保険者</a:t>
            </a:r>
            <a:endParaRPr kumimoji="1" lang="en-US" altLang="ja-JP" sz="800" dirty="0">
              <a:solidFill>
                <a:schemeClr val="tx1"/>
              </a:solidFill>
              <a:latin typeface="+mj-lt"/>
            </a:endParaRPr>
          </a:p>
        </p:txBody>
      </p:sp>
      <p:sp>
        <p:nvSpPr>
          <p:cNvPr id="16" name="二等辺三角形 15">
            <a:extLst>
              <a:ext uri="{FF2B5EF4-FFF2-40B4-BE49-F238E27FC236}">
                <a16:creationId xmlns:a16="http://schemas.microsoft.com/office/drawing/2014/main" id="{A251D664-D759-4B49-8FDF-BAEA0F9ED554}"/>
              </a:ext>
            </a:extLst>
          </p:cNvPr>
          <p:cNvSpPr/>
          <p:nvPr/>
        </p:nvSpPr>
        <p:spPr>
          <a:xfrm rot="5400000">
            <a:off x="3083405" y="1953398"/>
            <a:ext cx="431655" cy="137188"/>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19" name="二等辺三角形 18">
            <a:extLst>
              <a:ext uri="{FF2B5EF4-FFF2-40B4-BE49-F238E27FC236}">
                <a16:creationId xmlns:a16="http://schemas.microsoft.com/office/drawing/2014/main" id="{1B23A62A-9F7B-4ED3-B705-5BB40DC28F0C}"/>
              </a:ext>
            </a:extLst>
          </p:cNvPr>
          <p:cNvSpPr/>
          <p:nvPr/>
        </p:nvSpPr>
        <p:spPr>
          <a:xfrm rot="5400000">
            <a:off x="3083405" y="2817838"/>
            <a:ext cx="431655" cy="13719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20" name="二等辺三角形 19">
            <a:extLst>
              <a:ext uri="{FF2B5EF4-FFF2-40B4-BE49-F238E27FC236}">
                <a16:creationId xmlns:a16="http://schemas.microsoft.com/office/drawing/2014/main" id="{B415AFD8-4BF7-4AF5-8373-07B3F69BBA4B}"/>
              </a:ext>
            </a:extLst>
          </p:cNvPr>
          <p:cNvSpPr/>
          <p:nvPr/>
        </p:nvSpPr>
        <p:spPr>
          <a:xfrm rot="5400000">
            <a:off x="3083405" y="3802402"/>
            <a:ext cx="431655" cy="13719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13" name="正方形/長方形 12">
            <a:extLst>
              <a:ext uri="{FF2B5EF4-FFF2-40B4-BE49-F238E27FC236}">
                <a16:creationId xmlns:a16="http://schemas.microsoft.com/office/drawing/2014/main" id="{45F5DF47-511E-4A3A-AB19-05A23BE46BBD}"/>
              </a:ext>
            </a:extLst>
          </p:cNvPr>
          <p:cNvSpPr/>
          <p:nvPr/>
        </p:nvSpPr>
        <p:spPr>
          <a:xfrm>
            <a:off x="3473456" y="1593091"/>
            <a:ext cx="3193573" cy="7255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rPr>
              <a:t>手軽に</a:t>
            </a:r>
            <a:endParaRPr kumimoji="1" lang="en-US" altLang="ja-JP" sz="1400" dirty="0">
              <a:solidFill>
                <a:schemeClr val="bg1"/>
              </a:solidFill>
            </a:endParaRPr>
          </a:p>
          <a:p>
            <a:pPr algn="ctr"/>
            <a:r>
              <a:rPr kumimoji="1" lang="ja-JP" altLang="en-US" sz="1400" dirty="0">
                <a:solidFill>
                  <a:schemeClr val="bg1"/>
                </a:solidFill>
              </a:rPr>
              <a:t>医療費や保険給付金を確認できます</a:t>
            </a:r>
          </a:p>
        </p:txBody>
      </p:sp>
      <p:sp>
        <p:nvSpPr>
          <p:cNvPr id="14" name="正方形/長方形 13">
            <a:extLst>
              <a:ext uri="{FF2B5EF4-FFF2-40B4-BE49-F238E27FC236}">
                <a16:creationId xmlns:a16="http://schemas.microsoft.com/office/drawing/2014/main" id="{E88BB741-ADF9-4B6C-8C25-384714B623CF}"/>
              </a:ext>
            </a:extLst>
          </p:cNvPr>
          <p:cNvSpPr/>
          <p:nvPr/>
        </p:nvSpPr>
        <p:spPr>
          <a:xfrm>
            <a:off x="3473456" y="2523682"/>
            <a:ext cx="3193573" cy="7255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rPr>
              <a:t>自宅近くの</a:t>
            </a:r>
            <a:endParaRPr kumimoji="1" lang="en-US" altLang="ja-JP" sz="1400" dirty="0">
              <a:solidFill>
                <a:schemeClr val="bg1"/>
              </a:solidFill>
            </a:endParaRPr>
          </a:p>
          <a:p>
            <a:pPr algn="ctr"/>
            <a:r>
              <a:rPr kumimoji="1" lang="ja-JP" altLang="en-US" sz="1400" dirty="0">
                <a:solidFill>
                  <a:schemeClr val="bg1"/>
                </a:solidFill>
              </a:rPr>
              <a:t>予防型歯科医院を検索できます</a:t>
            </a:r>
          </a:p>
        </p:txBody>
      </p:sp>
      <p:sp>
        <p:nvSpPr>
          <p:cNvPr id="15" name="正方形/長方形 14">
            <a:extLst>
              <a:ext uri="{FF2B5EF4-FFF2-40B4-BE49-F238E27FC236}">
                <a16:creationId xmlns:a16="http://schemas.microsoft.com/office/drawing/2014/main" id="{9D3CFFFB-8EB7-4B6D-A24F-DABB9F29CF44}"/>
              </a:ext>
            </a:extLst>
          </p:cNvPr>
          <p:cNvSpPr/>
          <p:nvPr/>
        </p:nvSpPr>
        <p:spPr>
          <a:xfrm>
            <a:off x="3473456" y="3454273"/>
            <a:ext cx="3193573" cy="7255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rPr>
              <a:t>配偶者の方の健診予約ができます</a:t>
            </a:r>
          </a:p>
        </p:txBody>
      </p:sp>
      <p:pic>
        <p:nvPicPr>
          <p:cNvPr id="3" name="図 2">
            <a:extLst>
              <a:ext uri="{FF2B5EF4-FFF2-40B4-BE49-F238E27FC236}">
                <a16:creationId xmlns:a16="http://schemas.microsoft.com/office/drawing/2014/main" id="{F8A25D7B-7C67-4796-B24A-A04D8E535A91}"/>
              </a:ext>
            </a:extLst>
          </p:cNvPr>
          <p:cNvPicPr>
            <a:picLocks/>
          </p:cNvPicPr>
          <p:nvPr/>
        </p:nvPicPr>
        <p:blipFill>
          <a:blip r:embed="rId4"/>
          <a:stretch>
            <a:fillRect/>
          </a:stretch>
        </p:blipFill>
        <p:spPr>
          <a:xfrm>
            <a:off x="7206236" y="1593091"/>
            <a:ext cx="1224000" cy="2253600"/>
          </a:xfrm>
          <a:prstGeom prst="rect">
            <a:avLst/>
          </a:prstGeom>
          <a:ln>
            <a:solidFill>
              <a:schemeClr val="bg1">
                <a:lumMod val="50000"/>
              </a:schemeClr>
            </a:solidFill>
          </a:ln>
        </p:spPr>
      </p:pic>
      <p:sp>
        <p:nvSpPr>
          <p:cNvPr id="22" name="二等辺三角形 21">
            <a:extLst>
              <a:ext uri="{FF2B5EF4-FFF2-40B4-BE49-F238E27FC236}">
                <a16:creationId xmlns:a16="http://schemas.microsoft.com/office/drawing/2014/main" id="{094716FC-F3F1-45B8-8496-58CDE0501F0B}"/>
              </a:ext>
            </a:extLst>
          </p:cNvPr>
          <p:cNvSpPr/>
          <p:nvPr/>
        </p:nvSpPr>
        <p:spPr>
          <a:xfrm rot="5400000">
            <a:off x="6614174" y="1953399"/>
            <a:ext cx="431655" cy="13719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26" name="二等辺三角形 25">
            <a:extLst>
              <a:ext uri="{FF2B5EF4-FFF2-40B4-BE49-F238E27FC236}">
                <a16:creationId xmlns:a16="http://schemas.microsoft.com/office/drawing/2014/main" id="{5DE6F46C-7415-435D-B1BD-0EBAAA72E3F0}"/>
              </a:ext>
            </a:extLst>
          </p:cNvPr>
          <p:cNvSpPr/>
          <p:nvPr/>
        </p:nvSpPr>
        <p:spPr>
          <a:xfrm rot="5400000">
            <a:off x="6839264" y="1953399"/>
            <a:ext cx="431655" cy="13719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pic>
        <p:nvPicPr>
          <p:cNvPr id="27" name="図 26">
            <a:extLst>
              <a:ext uri="{FF2B5EF4-FFF2-40B4-BE49-F238E27FC236}">
                <a16:creationId xmlns:a16="http://schemas.microsoft.com/office/drawing/2014/main" id="{71AADAB7-2AE1-48BE-A2A3-228399FBFA0B}"/>
              </a:ext>
            </a:extLst>
          </p:cNvPr>
          <p:cNvPicPr>
            <a:picLocks/>
          </p:cNvPicPr>
          <p:nvPr/>
        </p:nvPicPr>
        <p:blipFill rotWithShape="1">
          <a:blip r:embed="rId5" cstate="print">
            <a:extLst>
              <a:ext uri="{28A0092B-C50C-407E-A947-70E740481C1C}">
                <a14:useLocalDpi xmlns:a14="http://schemas.microsoft.com/office/drawing/2010/main"/>
              </a:ext>
            </a:extLst>
          </a:blip>
          <a:srcRect/>
          <a:stretch/>
        </p:blipFill>
        <p:spPr>
          <a:xfrm>
            <a:off x="7818236" y="2237820"/>
            <a:ext cx="1178276" cy="2253600"/>
          </a:xfrm>
          <a:prstGeom prst="rect">
            <a:avLst/>
          </a:prstGeom>
          <a:solidFill>
            <a:schemeClr val="bg1">
              <a:lumMod val="50000"/>
            </a:schemeClr>
          </a:solidFill>
          <a:ln>
            <a:solidFill>
              <a:schemeClr val="bg1">
                <a:lumMod val="50000"/>
              </a:schemeClr>
            </a:solidFill>
          </a:ln>
        </p:spPr>
      </p:pic>
      <p:sp>
        <p:nvSpPr>
          <p:cNvPr id="30" name="二等辺三角形 29">
            <a:extLst>
              <a:ext uri="{FF2B5EF4-FFF2-40B4-BE49-F238E27FC236}">
                <a16:creationId xmlns:a16="http://schemas.microsoft.com/office/drawing/2014/main" id="{6D147486-C26B-4792-A90F-0247EC76EF06}"/>
              </a:ext>
            </a:extLst>
          </p:cNvPr>
          <p:cNvSpPr/>
          <p:nvPr/>
        </p:nvSpPr>
        <p:spPr>
          <a:xfrm rot="5400000">
            <a:off x="6614174" y="2817838"/>
            <a:ext cx="431655" cy="13719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33" name="二等辺三角形 32">
            <a:extLst>
              <a:ext uri="{FF2B5EF4-FFF2-40B4-BE49-F238E27FC236}">
                <a16:creationId xmlns:a16="http://schemas.microsoft.com/office/drawing/2014/main" id="{E174FBF6-ECAF-4421-90E5-3B9C12650E9C}"/>
              </a:ext>
            </a:extLst>
          </p:cNvPr>
          <p:cNvSpPr/>
          <p:nvPr/>
        </p:nvSpPr>
        <p:spPr>
          <a:xfrm rot="5400000">
            <a:off x="6839264" y="2817838"/>
            <a:ext cx="431655" cy="137190"/>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err="1">
              <a:solidFill>
                <a:schemeClr val="tx1"/>
              </a:solidFill>
            </a:endParaRPr>
          </a:p>
        </p:txBody>
      </p:sp>
      <p:sp>
        <p:nvSpPr>
          <p:cNvPr id="6" name="スライド番号プレースホルダー 5">
            <a:extLst>
              <a:ext uri="{FF2B5EF4-FFF2-40B4-BE49-F238E27FC236}">
                <a16:creationId xmlns:a16="http://schemas.microsoft.com/office/drawing/2014/main" id="{F1F3B2EC-BB7C-404B-AAA6-38A651C8C306}"/>
              </a:ext>
            </a:extLst>
          </p:cNvPr>
          <p:cNvSpPr>
            <a:spLocks noGrp="1"/>
          </p:cNvSpPr>
          <p:nvPr>
            <p:ph type="sldNum" sz="quarter" idx="12"/>
          </p:nvPr>
        </p:nvSpPr>
        <p:spPr/>
        <p:txBody>
          <a:bodyPr/>
          <a:lstStyle/>
          <a:p>
            <a:fld id="{4D029D89-7B63-4C94-AD4D-2E4D6BB83637}" type="slidenum">
              <a:rPr kumimoji="1" lang="ja-JP" altLang="en-US" smtClean="0"/>
              <a:t>3</a:t>
            </a:fld>
            <a:endParaRPr kumimoji="1" lang="ja-JP" altLang="en-US"/>
          </a:p>
        </p:txBody>
      </p:sp>
    </p:spTree>
    <p:extLst>
      <p:ext uri="{BB962C8B-B14F-4D97-AF65-F5344CB8AC3E}">
        <p14:creationId xmlns:p14="http://schemas.microsoft.com/office/powerpoint/2010/main" val="259539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A49C1732-588E-4CBA-976C-9868C18894F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47944" y="-5362"/>
            <a:ext cx="4589019" cy="5154257"/>
          </a:xfrm>
          <a:prstGeom prst="rect">
            <a:avLst/>
          </a:prstGeom>
          <a:ln>
            <a:solidFill>
              <a:schemeClr val="bg1">
                <a:lumMod val="85000"/>
              </a:schemeClr>
            </a:solidFill>
          </a:ln>
        </p:spPr>
      </p:pic>
      <p:grpSp>
        <p:nvGrpSpPr>
          <p:cNvPr id="18" name="logo" descr="Fujitsu">
            <a:extLst>
              <a:ext uri="{FF2B5EF4-FFF2-40B4-BE49-F238E27FC236}">
                <a16:creationId xmlns:a16="http://schemas.microsoft.com/office/drawing/2014/main" id="{507AE616-CAA5-4DD8-B72B-E9CE2ACEC86A}"/>
              </a:ext>
            </a:extLst>
          </p:cNvPr>
          <p:cNvGrpSpPr/>
          <p:nvPr/>
        </p:nvGrpSpPr>
        <p:grpSpPr bwMode="gray">
          <a:xfrm>
            <a:off x="8169274" y="180891"/>
            <a:ext cx="741363" cy="361336"/>
            <a:chOff x="8012114" y="249161"/>
            <a:chExt cx="892174" cy="434841"/>
          </a:xfrm>
          <a:solidFill>
            <a:schemeClr val="accent1"/>
          </a:solidFill>
        </p:grpSpPr>
        <p:sp>
          <p:nvSpPr>
            <p:cNvPr id="19" name="Freeform 34">
              <a:extLst>
                <a:ext uri="{FF2B5EF4-FFF2-40B4-BE49-F238E27FC236}">
                  <a16:creationId xmlns:a16="http://schemas.microsoft.com/office/drawing/2014/main" id="{3B3CB746-5BC3-40D2-9A11-D6B72054F064}"/>
                </a:ext>
              </a:extLst>
            </p:cNvPr>
            <p:cNvSpPr>
              <a:spLocks/>
            </p:cNvSpPr>
            <p:nvPr userDrawn="1"/>
          </p:nvSpPr>
          <p:spPr bwMode="gray">
            <a:xfrm>
              <a:off x="8307389" y="249161"/>
              <a:ext cx="179387" cy="139657"/>
            </a:xfrm>
            <a:custGeom>
              <a:avLst/>
              <a:gdLst>
                <a:gd name="T0" fmla="*/ 961 w 2365"/>
                <a:gd name="T1" fmla="*/ 764 h 1825"/>
                <a:gd name="T2" fmla="*/ 599 w 2365"/>
                <a:gd name="T3" fmla="*/ 642 h 1825"/>
                <a:gd name="T4" fmla="*/ 1 w 2365"/>
                <a:gd name="T5" fmla="*/ 1235 h 1825"/>
                <a:gd name="T6" fmla="*/ 599 w 2365"/>
                <a:gd name="T7" fmla="*/ 1825 h 1825"/>
                <a:gd name="T8" fmla="*/ 1053 w 2365"/>
                <a:gd name="T9" fmla="*/ 1619 h 1825"/>
                <a:gd name="T10" fmla="*/ 1053 w 2365"/>
                <a:gd name="T11" fmla="*/ 1293 h 1825"/>
                <a:gd name="T12" fmla="*/ 771 w 2365"/>
                <a:gd name="T13" fmla="*/ 1568 h 1825"/>
                <a:gd name="T14" fmla="*/ 599 w 2365"/>
                <a:gd name="T15" fmla="*/ 1604 h 1825"/>
                <a:gd name="T16" fmla="*/ 225 w 2365"/>
                <a:gd name="T17" fmla="*/ 1235 h 1825"/>
                <a:gd name="T18" fmla="*/ 599 w 2365"/>
                <a:gd name="T19" fmla="*/ 863 h 1825"/>
                <a:gd name="T20" fmla="*/ 861 w 2365"/>
                <a:gd name="T21" fmla="*/ 972 h 1825"/>
                <a:gd name="T22" fmla="*/ 1093 w 2365"/>
                <a:gd name="T23" fmla="*/ 1239 h 1825"/>
                <a:gd name="T24" fmla="*/ 1630 w 2365"/>
                <a:gd name="T25" fmla="*/ 1473 h 1825"/>
                <a:gd name="T26" fmla="*/ 2365 w 2365"/>
                <a:gd name="T27" fmla="*/ 741 h 1825"/>
                <a:gd name="T28" fmla="*/ 1630 w 2365"/>
                <a:gd name="T29" fmla="*/ 0 h 1825"/>
                <a:gd name="T30" fmla="*/ 1053 w 2365"/>
                <a:gd name="T31" fmla="*/ 295 h 1825"/>
                <a:gd name="T32" fmla="*/ 1053 w 2365"/>
                <a:gd name="T33" fmla="*/ 735 h 1825"/>
                <a:gd name="T34" fmla="*/ 1630 w 2365"/>
                <a:gd name="T35" fmla="*/ 232 h 1825"/>
                <a:gd name="T36" fmla="*/ 2134 w 2365"/>
                <a:gd name="T37" fmla="*/ 741 h 1825"/>
                <a:gd name="T38" fmla="*/ 1630 w 2365"/>
                <a:gd name="T39" fmla="*/ 1245 h 1825"/>
                <a:gd name="T40" fmla="*/ 1303 w 2365"/>
                <a:gd name="T41" fmla="*/ 1125 h 1825"/>
                <a:gd name="T42" fmla="*/ 961 w 2365"/>
                <a:gd name="T43" fmla="*/ 764 h 1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0" name="Freeform 35">
              <a:extLst>
                <a:ext uri="{FF2B5EF4-FFF2-40B4-BE49-F238E27FC236}">
                  <a16:creationId xmlns:a16="http://schemas.microsoft.com/office/drawing/2014/main" id="{1F726316-5244-4C43-87A2-495EB322828F}"/>
                </a:ext>
              </a:extLst>
            </p:cNvPr>
            <p:cNvSpPr>
              <a:spLocks/>
            </p:cNvSpPr>
            <p:nvPr userDrawn="1"/>
          </p:nvSpPr>
          <p:spPr bwMode="gray">
            <a:xfrm>
              <a:off x="8012114" y="401514"/>
              <a:ext cx="123825" cy="201551"/>
            </a:xfrm>
            <a:custGeom>
              <a:avLst/>
              <a:gdLst>
                <a:gd name="T0" fmla="*/ 0 w 1624"/>
                <a:gd name="T1" fmla="*/ 0 h 2651"/>
                <a:gd name="T2" fmla="*/ 1624 w 1624"/>
                <a:gd name="T3" fmla="*/ 0 h 2651"/>
                <a:gd name="T4" fmla="*/ 1624 w 1624"/>
                <a:gd name="T5" fmla="*/ 452 h 2651"/>
                <a:gd name="T6" fmla="*/ 1365 w 1624"/>
                <a:gd name="T7" fmla="*/ 273 h 2651"/>
                <a:gd name="T8" fmla="*/ 613 w 1624"/>
                <a:gd name="T9" fmla="*/ 273 h 2651"/>
                <a:gd name="T10" fmla="*/ 613 w 1624"/>
                <a:gd name="T11" fmla="*/ 1053 h 2651"/>
                <a:gd name="T12" fmla="*/ 1428 w 1624"/>
                <a:gd name="T13" fmla="*/ 1053 h 2651"/>
                <a:gd name="T14" fmla="*/ 1428 w 1624"/>
                <a:gd name="T15" fmla="*/ 1467 h 2651"/>
                <a:gd name="T16" fmla="*/ 1205 w 1624"/>
                <a:gd name="T17" fmla="*/ 1335 h 2651"/>
                <a:gd name="T18" fmla="*/ 613 w 1624"/>
                <a:gd name="T19" fmla="*/ 1335 h 2651"/>
                <a:gd name="T20" fmla="*/ 613 w 1624"/>
                <a:gd name="T21" fmla="*/ 2401 h 2651"/>
                <a:gd name="T22" fmla="*/ 784 w 1624"/>
                <a:gd name="T23" fmla="*/ 2651 h 2651"/>
                <a:gd name="T24" fmla="*/ 11 w 1624"/>
                <a:gd name="T25" fmla="*/ 2651 h 2651"/>
                <a:gd name="T26" fmla="*/ 173 w 1624"/>
                <a:gd name="T27" fmla="*/ 2401 h 2651"/>
                <a:gd name="T28" fmla="*/ 173 w 1624"/>
                <a:gd name="T29" fmla="*/ 278 h 2651"/>
                <a:gd name="T30" fmla="*/ 0 w 1624"/>
                <a:gd name="T31"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1" name="Freeform 36">
              <a:extLst>
                <a:ext uri="{FF2B5EF4-FFF2-40B4-BE49-F238E27FC236}">
                  <a16:creationId xmlns:a16="http://schemas.microsoft.com/office/drawing/2014/main" id="{4260E741-1D48-4380-828B-7D6E028F53DB}"/>
                </a:ext>
              </a:extLst>
            </p:cNvPr>
            <p:cNvSpPr>
              <a:spLocks/>
            </p:cNvSpPr>
            <p:nvPr userDrawn="1"/>
          </p:nvSpPr>
          <p:spPr bwMode="gray">
            <a:xfrm>
              <a:off x="8305801" y="401514"/>
              <a:ext cx="80962" cy="282488"/>
            </a:xfrm>
            <a:custGeom>
              <a:avLst/>
              <a:gdLst>
                <a:gd name="T0" fmla="*/ 246 w 1072"/>
                <a:gd name="T1" fmla="*/ 0 h 3696"/>
                <a:gd name="T2" fmla="*/ 1072 w 1072"/>
                <a:gd name="T3" fmla="*/ 0 h 3696"/>
                <a:gd name="T4" fmla="*/ 887 w 1072"/>
                <a:gd name="T5" fmla="*/ 230 h 3696"/>
                <a:gd name="T6" fmla="*/ 887 w 1072"/>
                <a:gd name="T7" fmla="*/ 2717 h 3696"/>
                <a:gd name="T8" fmla="*/ 0 w 1072"/>
                <a:gd name="T9" fmla="*/ 3693 h 3696"/>
                <a:gd name="T10" fmla="*/ 423 w 1072"/>
                <a:gd name="T11" fmla="*/ 2717 h 3696"/>
                <a:gd name="T12" fmla="*/ 423 w 1072"/>
                <a:gd name="T13" fmla="*/ 230 h 3696"/>
                <a:gd name="T14" fmla="*/ 246 w 1072"/>
                <a:gd name="T15" fmla="*/ 0 h 3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2" name="Freeform 37">
              <a:extLst>
                <a:ext uri="{FF2B5EF4-FFF2-40B4-BE49-F238E27FC236}">
                  <a16:creationId xmlns:a16="http://schemas.microsoft.com/office/drawing/2014/main" id="{BC580640-CFF6-421C-909A-1CA433B05580}"/>
                </a:ext>
              </a:extLst>
            </p:cNvPr>
            <p:cNvSpPr>
              <a:spLocks/>
            </p:cNvSpPr>
            <p:nvPr userDrawn="1"/>
          </p:nvSpPr>
          <p:spPr bwMode="gray">
            <a:xfrm>
              <a:off x="8396289" y="401514"/>
              <a:ext cx="63500" cy="201551"/>
            </a:xfrm>
            <a:custGeom>
              <a:avLst/>
              <a:gdLst>
                <a:gd name="T0" fmla="*/ 0 w 828"/>
                <a:gd name="T1" fmla="*/ 0 h 2653"/>
                <a:gd name="T2" fmla="*/ 828 w 828"/>
                <a:gd name="T3" fmla="*/ 0 h 2653"/>
                <a:gd name="T4" fmla="*/ 645 w 828"/>
                <a:gd name="T5" fmla="*/ 235 h 2653"/>
                <a:gd name="T6" fmla="*/ 645 w 828"/>
                <a:gd name="T7" fmla="*/ 2401 h 2653"/>
                <a:gd name="T8" fmla="*/ 828 w 828"/>
                <a:gd name="T9" fmla="*/ 2653 h 2653"/>
                <a:gd name="T10" fmla="*/ 0 w 828"/>
                <a:gd name="T11" fmla="*/ 2653 h 2653"/>
                <a:gd name="T12" fmla="*/ 184 w 828"/>
                <a:gd name="T13" fmla="*/ 2401 h 2653"/>
                <a:gd name="T14" fmla="*/ 184 w 828"/>
                <a:gd name="T15" fmla="*/ 235 h 2653"/>
                <a:gd name="T16" fmla="*/ 0 w 828"/>
                <a:gd name="T17" fmla="*/ 0 h 2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3" name="Freeform 38">
              <a:extLst>
                <a:ext uri="{FF2B5EF4-FFF2-40B4-BE49-F238E27FC236}">
                  <a16:creationId xmlns:a16="http://schemas.microsoft.com/office/drawing/2014/main" id="{739CA2A1-452F-48CB-B9CD-921F7CF409F0}"/>
                </a:ext>
              </a:extLst>
            </p:cNvPr>
            <p:cNvSpPr>
              <a:spLocks/>
            </p:cNvSpPr>
            <p:nvPr userDrawn="1"/>
          </p:nvSpPr>
          <p:spPr bwMode="gray">
            <a:xfrm>
              <a:off x="8459789" y="401514"/>
              <a:ext cx="150812" cy="201551"/>
            </a:xfrm>
            <a:custGeom>
              <a:avLst/>
              <a:gdLst>
                <a:gd name="T0" fmla="*/ 161 w 1984"/>
                <a:gd name="T1" fmla="*/ 0 h 2651"/>
                <a:gd name="T2" fmla="*/ 1984 w 1984"/>
                <a:gd name="T3" fmla="*/ 0 h 2651"/>
                <a:gd name="T4" fmla="*/ 1829 w 1984"/>
                <a:gd name="T5" fmla="*/ 482 h 2651"/>
                <a:gd name="T6" fmla="*/ 1607 w 1984"/>
                <a:gd name="T7" fmla="*/ 279 h 2651"/>
                <a:gd name="T8" fmla="*/ 1229 w 1984"/>
                <a:gd name="T9" fmla="*/ 279 h 2651"/>
                <a:gd name="T10" fmla="*/ 1229 w 1984"/>
                <a:gd name="T11" fmla="*/ 2401 h 2651"/>
                <a:gd name="T12" fmla="*/ 1407 w 1984"/>
                <a:gd name="T13" fmla="*/ 2651 h 2651"/>
                <a:gd name="T14" fmla="*/ 595 w 1984"/>
                <a:gd name="T15" fmla="*/ 2651 h 2651"/>
                <a:gd name="T16" fmla="*/ 771 w 1984"/>
                <a:gd name="T17" fmla="*/ 2401 h 2651"/>
                <a:gd name="T18" fmla="*/ 771 w 1984"/>
                <a:gd name="T19" fmla="*/ 279 h 2651"/>
                <a:gd name="T20" fmla="*/ 315 w 1984"/>
                <a:gd name="T21" fmla="*/ 279 h 2651"/>
                <a:gd name="T22" fmla="*/ 0 w 1984"/>
                <a:gd name="T23" fmla="*/ 522 h 2651"/>
                <a:gd name="T24" fmla="*/ 161 w 1984"/>
                <a:gd name="T25" fmla="*/ 0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4" name="Freeform 39">
              <a:extLst>
                <a:ext uri="{FF2B5EF4-FFF2-40B4-BE49-F238E27FC236}">
                  <a16:creationId xmlns:a16="http://schemas.microsoft.com/office/drawing/2014/main" id="{D3C66F17-EC61-4F1E-87C3-A04DF1565C10}"/>
                </a:ext>
              </a:extLst>
            </p:cNvPr>
            <p:cNvSpPr>
              <a:spLocks/>
            </p:cNvSpPr>
            <p:nvPr userDrawn="1"/>
          </p:nvSpPr>
          <p:spPr bwMode="gray">
            <a:xfrm>
              <a:off x="8734426" y="401514"/>
              <a:ext cx="169862" cy="204725"/>
            </a:xfrm>
            <a:custGeom>
              <a:avLst/>
              <a:gdLst>
                <a:gd name="T0" fmla="*/ 1420 w 2219"/>
                <a:gd name="T1" fmla="*/ 0 h 2693"/>
                <a:gd name="T2" fmla="*/ 2219 w 2219"/>
                <a:gd name="T3" fmla="*/ 0 h 2693"/>
                <a:gd name="T4" fmla="*/ 2048 w 2219"/>
                <a:gd name="T5" fmla="*/ 234 h 2693"/>
                <a:gd name="T6" fmla="*/ 2048 w 2219"/>
                <a:gd name="T7" fmla="*/ 1840 h 2693"/>
                <a:gd name="T8" fmla="*/ 1131 w 2219"/>
                <a:gd name="T9" fmla="*/ 2693 h 2693"/>
                <a:gd name="T10" fmla="*/ 176 w 2219"/>
                <a:gd name="T11" fmla="*/ 1840 h 2693"/>
                <a:gd name="T12" fmla="*/ 176 w 2219"/>
                <a:gd name="T13" fmla="*/ 234 h 2693"/>
                <a:gd name="T14" fmla="*/ 0 w 2219"/>
                <a:gd name="T15" fmla="*/ 0 h 2693"/>
                <a:gd name="T16" fmla="*/ 821 w 2219"/>
                <a:gd name="T17" fmla="*/ 0 h 2693"/>
                <a:gd name="T18" fmla="*/ 638 w 2219"/>
                <a:gd name="T19" fmla="*/ 234 h 2693"/>
                <a:gd name="T20" fmla="*/ 638 w 2219"/>
                <a:gd name="T21" fmla="*/ 1840 h 2693"/>
                <a:gd name="T22" fmla="*/ 1131 w 2219"/>
                <a:gd name="T23" fmla="*/ 2406 h 2693"/>
                <a:gd name="T24" fmla="*/ 1601 w 2219"/>
                <a:gd name="T25" fmla="*/ 1840 h 2693"/>
                <a:gd name="T26" fmla="*/ 1601 w 2219"/>
                <a:gd name="T27" fmla="*/ 234 h 2693"/>
                <a:gd name="T28" fmla="*/ 1420 w 2219"/>
                <a:gd name="T29" fmla="*/ 0 h 2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25" name="Freeform 40">
              <a:extLst>
                <a:ext uri="{FF2B5EF4-FFF2-40B4-BE49-F238E27FC236}">
                  <a16:creationId xmlns:a16="http://schemas.microsoft.com/office/drawing/2014/main" id="{2827217B-EA27-4D88-8DB0-2A3170443BB5}"/>
                </a:ext>
              </a:extLst>
            </p:cNvPr>
            <p:cNvSpPr>
              <a:spLocks/>
            </p:cNvSpPr>
            <p:nvPr userDrawn="1"/>
          </p:nvSpPr>
          <p:spPr bwMode="gray">
            <a:xfrm>
              <a:off x="8142289" y="401514"/>
              <a:ext cx="169862" cy="206312"/>
            </a:xfrm>
            <a:custGeom>
              <a:avLst/>
              <a:gdLst>
                <a:gd name="T0" fmla="*/ 1427 w 2240"/>
                <a:gd name="T1" fmla="*/ 0 h 2700"/>
                <a:gd name="T2" fmla="*/ 2240 w 2240"/>
                <a:gd name="T3" fmla="*/ 0 h 2700"/>
                <a:gd name="T4" fmla="*/ 2068 w 2240"/>
                <a:gd name="T5" fmla="*/ 237 h 2700"/>
                <a:gd name="T6" fmla="*/ 2067 w 2240"/>
                <a:gd name="T7" fmla="*/ 1838 h 2700"/>
                <a:gd name="T8" fmla="*/ 1122 w 2240"/>
                <a:gd name="T9" fmla="*/ 2700 h 2700"/>
                <a:gd name="T10" fmla="*/ 166 w 2240"/>
                <a:gd name="T11" fmla="*/ 1838 h 2700"/>
                <a:gd name="T12" fmla="*/ 166 w 2240"/>
                <a:gd name="T13" fmla="*/ 237 h 2700"/>
                <a:gd name="T14" fmla="*/ 0 w 2240"/>
                <a:gd name="T15" fmla="*/ 0 h 2700"/>
                <a:gd name="T16" fmla="*/ 821 w 2240"/>
                <a:gd name="T17" fmla="*/ 0 h 2700"/>
                <a:gd name="T18" fmla="*/ 631 w 2240"/>
                <a:gd name="T19" fmla="*/ 237 h 2700"/>
                <a:gd name="T20" fmla="*/ 630 w 2240"/>
                <a:gd name="T21" fmla="*/ 1838 h 2700"/>
                <a:gd name="T22" fmla="*/ 1122 w 2240"/>
                <a:gd name="T23" fmla="*/ 2413 h 2700"/>
                <a:gd name="T24" fmla="*/ 1602 w 2240"/>
                <a:gd name="T25" fmla="*/ 1838 h 2700"/>
                <a:gd name="T26" fmla="*/ 1603 w 2240"/>
                <a:gd name="T27" fmla="*/ 237 h 2700"/>
                <a:gd name="T28" fmla="*/ 1427 w 2240"/>
                <a:gd name="T29" fmla="*/ 0 h 2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6" name="Freeform 41">
              <a:extLst>
                <a:ext uri="{FF2B5EF4-FFF2-40B4-BE49-F238E27FC236}">
                  <a16:creationId xmlns:a16="http://schemas.microsoft.com/office/drawing/2014/main" id="{DFA2F645-6C7B-4E7E-A395-2ABA4A61AFCD}"/>
                </a:ext>
              </a:extLst>
            </p:cNvPr>
            <p:cNvSpPr>
              <a:spLocks/>
            </p:cNvSpPr>
            <p:nvPr userDrawn="1"/>
          </p:nvSpPr>
          <p:spPr bwMode="gray">
            <a:xfrm>
              <a:off x="8604251" y="396753"/>
              <a:ext cx="130175" cy="211073"/>
            </a:xfrm>
            <a:custGeom>
              <a:avLst/>
              <a:gdLst>
                <a:gd name="T0" fmla="*/ 1467 w 1707"/>
                <a:gd name="T1" fmla="*/ 479 h 2755"/>
                <a:gd name="T2" fmla="*/ 1019 w 1707"/>
                <a:gd name="T3" fmla="*/ 276 h 2755"/>
                <a:gd name="T4" fmla="*/ 504 w 1707"/>
                <a:gd name="T5" fmla="*/ 677 h 2755"/>
                <a:gd name="T6" fmla="*/ 995 w 1707"/>
                <a:gd name="T7" fmla="*/ 1174 h 2755"/>
                <a:gd name="T8" fmla="*/ 1705 w 1707"/>
                <a:gd name="T9" fmla="*/ 1974 h 2755"/>
                <a:gd name="T10" fmla="*/ 651 w 1707"/>
                <a:gd name="T11" fmla="*/ 2755 h 2755"/>
                <a:gd name="T12" fmla="*/ 155 w 1707"/>
                <a:gd name="T13" fmla="*/ 2686 h 2755"/>
                <a:gd name="T14" fmla="*/ 0 w 1707"/>
                <a:gd name="T15" fmla="*/ 2177 h 2755"/>
                <a:gd name="T16" fmla="*/ 658 w 1707"/>
                <a:gd name="T17" fmla="*/ 2466 h 2755"/>
                <a:gd name="T18" fmla="*/ 1252 w 1707"/>
                <a:gd name="T19" fmla="*/ 2030 h 2755"/>
                <a:gd name="T20" fmla="*/ 46 w 1707"/>
                <a:gd name="T21" fmla="*/ 731 h 2755"/>
                <a:gd name="T22" fmla="*/ 973 w 1707"/>
                <a:gd name="T23" fmla="*/ 0 h 2755"/>
                <a:gd name="T24" fmla="*/ 1467 w 1707"/>
                <a:gd name="T25" fmla="*/ 69 h 2755"/>
                <a:gd name="T26" fmla="*/ 1467 w 1707"/>
                <a:gd name="T27" fmla="*/ 479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5" name="コンテンツ プレースホルダー 4">
            <a:extLst>
              <a:ext uri="{FF2B5EF4-FFF2-40B4-BE49-F238E27FC236}">
                <a16:creationId xmlns:a16="http://schemas.microsoft.com/office/drawing/2014/main" id="{5165C37C-D244-4715-B46D-D04DDABF1DB1}"/>
              </a:ext>
            </a:extLst>
          </p:cNvPr>
          <p:cNvSpPr>
            <a:spLocks noGrp="1"/>
          </p:cNvSpPr>
          <p:nvPr>
            <p:ph sz="half" idx="1"/>
          </p:nvPr>
        </p:nvSpPr>
        <p:spPr>
          <a:xfrm>
            <a:off x="334152" y="3712512"/>
            <a:ext cx="4931949" cy="1104148"/>
          </a:xfrm>
        </p:spPr>
        <p:txBody>
          <a:bodyPr>
            <a:spAutoFit/>
          </a:bodyPr>
          <a:lstStyle/>
          <a:p>
            <a:pPr marL="0" indent="0">
              <a:lnSpc>
                <a:spcPct val="130000"/>
              </a:lnSpc>
              <a:buNone/>
            </a:pPr>
            <a:r>
              <a:rPr lang="en-US" altLang="ja-JP" sz="1400" b="0" i="0" dirty="0">
                <a:solidFill>
                  <a:srgbClr val="000000"/>
                </a:solidFill>
                <a:effectLst/>
                <a:latin typeface="Meiryo" panose="020B0604030504040204" pitchFamily="50" charset="-128"/>
                <a:ea typeface="Meiryo" panose="020B0604030504040204" pitchFamily="50" charset="-128"/>
              </a:rPr>
              <a:t>[</a:t>
            </a:r>
            <a:r>
              <a:rPr lang="ja-JP" altLang="en-US" sz="1400" b="0" i="0" dirty="0">
                <a:solidFill>
                  <a:srgbClr val="000000"/>
                </a:solidFill>
                <a:effectLst/>
                <a:latin typeface="Meiryo" panose="020B0604030504040204" pitchFamily="50" charset="-128"/>
                <a:ea typeface="Meiryo" panose="020B0604030504040204" pitchFamily="50" charset="-128"/>
              </a:rPr>
              <a:t>受付時間</a:t>
            </a:r>
            <a:r>
              <a:rPr lang="en-US" altLang="ja-JP" sz="1400" b="0" i="0" dirty="0">
                <a:solidFill>
                  <a:srgbClr val="000000"/>
                </a:solidFill>
                <a:effectLst/>
                <a:latin typeface="Meiryo" panose="020B0604030504040204" pitchFamily="50" charset="-128"/>
                <a:ea typeface="Meiryo" panose="020B0604030504040204" pitchFamily="50" charset="-128"/>
              </a:rPr>
              <a:t>]</a:t>
            </a:r>
            <a:br>
              <a:rPr lang="en-US" altLang="ja-JP" sz="1400" dirty="0">
                <a:solidFill>
                  <a:srgbClr val="000000"/>
                </a:solidFill>
                <a:latin typeface="Meiryo" panose="020B0604030504040204" pitchFamily="50" charset="-128"/>
                <a:ea typeface="Meiryo" panose="020B0604030504040204" pitchFamily="50" charset="-128"/>
              </a:rPr>
            </a:br>
            <a:r>
              <a:rPr lang="en-US" altLang="ja-JP" sz="1400" dirty="0">
                <a:solidFill>
                  <a:srgbClr val="000000"/>
                </a:solidFill>
                <a:latin typeface="Meiryo" panose="020B0604030504040204" pitchFamily="50" charset="-128"/>
                <a:ea typeface="Meiryo" panose="020B0604030504040204" pitchFamily="50" charset="-128"/>
              </a:rPr>
              <a:t> </a:t>
            </a:r>
            <a:r>
              <a:rPr lang="en-US" altLang="ja-JP" sz="1400" b="0" i="0" dirty="0">
                <a:solidFill>
                  <a:srgbClr val="000000"/>
                </a:solidFill>
                <a:effectLst/>
                <a:latin typeface="Meiryo" panose="020B0604030504040204" pitchFamily="50" charset="-128"/>
                <a:ea typeface="Meiryo" panose="020B0604030504040204" pitchFamily="50" charset="-128"/>
              </a:rPr>
              <a:t>8:45</a:t>
            </a:r>
            <a:r>
              <a:rPr lang="ja-JP" altLang="en-US" sz="1400" b="0" i="0" dirty="0">
                <a:solidFill>
                  <a:srgbClr val="000000"/>
                </a:solidFill>
                <a:effectLst/>
                <a:latin typeface="Meiryo" panose="020B0604030504040204" pitchFamily="50" charset="-128"/>
                <a:ea typeface="Meiryo" panose="020B0604030504040204" pitchFamily="50" charset="-128"/>
              </a:rPr>
              <a:t>～</a:t>
            </a:r>
            <a:r>
              <a:rPr lang="en-US" altLang="ja-JP" sz="1400" b="0" i="0" dirty="0">
                <a:solidFill>
                  <a:srgbClr val="000000"/>
                </a:solidFill>
                <a:effectLst/>
                <a:latin typeface="Meiryo" panose="020B0604030504040204" pitchFamily="50" charset="-128"/>
                <a:ea typeface="Meiryo" panose="020B0604030504040204" pitchFamily="50" charset="-128"/>
              </a:rPr>
              <a:t>12:00/13:00</a:t>
            </a:r>
            <a:r>
              <a:rPr lang="ja-JP" altLang="en-US" sz="1400" b="0" i="0" dirty="0">
                <a:solidFill>
                  <a:srgbClr val="000000"/>
                </a:solidFill>
                <a:effectLst/>
                <a:latin typeface="Meiryo" panose="020B0604030504040204" pitchFamily="50" charset="-128"/>
                <a:ea typeface="Meiryo" panose="020B0604030504040204" pitchFamily="50" charset="-128"/>
              </a:rPr>
              <a:t>～</a:t>
            </a:r>
            <a:r>
              <a:rPr lang="en-US" altLang="ja-JP" sz="1400" b="0" i="0" dirty="0">
                <a:solidFill>
                  <a:srgbClr val="000000"/>
                </a:solidFill>
                <a:effectLst/>
                <a:latin typeface="Meiryo" panose="020B0604030504040204" pitchFamily="50" charset="-128"/>
                <a:ea typeface="Meiryo" panose="020B0604030504040204" pitchFamily="50" charset="-128"/>
              </a:rPr>
              <a:t>17:30</a:t>
            </a:r>
            <a:r>
              <a:rPr lang="ja-JP" altLang="en-US" sz="1400" b="0" i="0" dirty="0">
                <a:solidFill>
                  <a:srgbClr val="000000"/>
                </a:solidFill>
                <a:effectLst/>
                <a:latin typeface="Meiryo" panose="020B0604030504040204" pitchFamily="50" charset="-128"/>
                <a:ea typeface="Meiryo" panose="020B0604030504040204" pitchFamily="50" charset="-128"/>
              </a:rPr>
              <a:t>（土日祝除く）</a:t>
            </a:r>
            <a:br>
              <a:rPr lang="en-US" altLang="ja-JP" sz="1400" dirty="0">
                <a:solidFill>
                  <a:srgbClr val="000000"/>
                </a:solidFill>
                <a:latin typeface="Meiryo" panose="020B0604030504040204" pitchFamily="50" charset="-128"/>
                <a:ea typeface="Meiryo" panose="020B0604030504040204" pitchFamily="50" charset="-128"/>
              </a:rPr>
            </a:br>
            <a:r>
              <a:rPr lang="en-US" altLang="ja-JP" sz="1400" b="0" i="0" dirty="0">
                <a:solidFill>
                  <a:srgbClr val="000000"/>
                </a:solidFill>
                <a:effectLst/>
                <a:latin typeface="Meiryo" panose="020B0604030504040204" pitchFamily="50" charset="-128"/>
                <a:ea typeface="Meiryo" panose="020B0604030504040204" pitchFamily="50" charset="-128"/>
              </a:rPr>
              <a:t>[</a:t>
            </a:r>
            <a:r>
              <a:rPr lang="ja-JP" altLang="en-US" sz="1400" b="0" i="0" dirty="0">
                <a:solidFill>
                  <a:srgbClr val="000000"/>
                </a:solidFill>
                <a:effectLst/>
                <a:latin typeface="Meiryo" panose="020B0604030504040204" pitchFamily="50" charset="-128"/>
                <a:ea typeface="Meiryo" panose="020B0604030504040204" pitchFamily="50" charset="-128"/>
              </a:rPr>
              <a:t>電話</a:t>
            </a:r>
            <a:r>
              <a:rPr lang="en-US" altLang="ja-JP" sz="1400" b="0" i="0" dirty="0">
                <a:solidFill>
                  <a:srgbClr val="000000"/>
                </a:solidFill>
                <a:effectLst/>
                <a:latin typeface="Meiryo" panose="020B0604030504040204" pitchFamily="50" charset="-128"/>
                <a:ea typeface="Meiryo" panose="020B0604030504040204" pitchFamily="50" charset="-128"/>
              </a:rPr>
              <a:t>] 0120-969-010</a:t>
            </a:r>
            <a:br>
              <a:rPr lang="en-US" altLang="ja-JP" sz="1400" b="0" i="0" dirty="0">
                <a:solidFill>
                  <a:srgbClr val="000000"/>
                </a:solidFill>
                <a:effectLst/>
                <a:latin typeface="Meiryo" panose="020B0604030504040204" pitchFamily="50" charset="-128"/>
                <a:ea typeface="Meiryo" panose="020B0604030504040204" pitchFamily="50" charset="-128"/>
              </a:rPr>
            </a:br>
            <a:r>
              <a:rPr lang="en-US" altLang="ja-JP" sz="1400" b="0" i="0" dirty="0">
                <a:solidFill>
                  <a:srgbClr val="000000"/>
                </a:solidFill>
                <a:effectLst/>
                <a:latin typeface="Meiryo" panose="020B0604030504040204" pitchFamily="50" charset="-128"/>
                <a:ea typeface="Meiryo" panose="020B0604030504040204" pitchFamily="50" charset="-128"/>
              </a:rPr>
              <a:t>[e-mail] healthup-family@np.css.fujitsu.com</a:t>
            </a:r>
          </a:p>
        </p:txBody>
      </p:sp>
      <p:sp>
        <p:nvSpPr>
          <p:cNvPr id="2" name="タイトル 1">
            <a:extLst>
              <a:ext uri="{FF2B5EF4-FFF2-40B4-BE49-F238E27FC236}">
                <a16:creationId xmlns:a16="http://schemas.microsoft.com/office/drawing/2014/main" id="{EFC5E997-289F-4FAD-9AD1-E02B34F16B80}"/>
              </a:ext>
            </a:extLst>
          </p:cNvPr>
          <p:cNvSpPr>
            <a:spLocks noGrp="1"/>
          </p:cNvSpPr>
          <p:nvPr>
            <p:ph type="title"/>
          </p:nvPr>
        </p:nvSpPr>
        <p:spPr>
          <a:xfrm>
            <a:off x="153438" y="3344482"/>
            <a:ext cx="5205321" cy="365279"/>
          </a:xfrm>
        </p:spPr>
        <p:txBody>
          <a:bodyPr vert="horz" lIns="0" tIns="108000" rIns="0" bIns="0" rtlCol="0" anchor="t" anchorCtr="0">
            <a:spAutoFit/>
          </a:bodyPr>
          <a:lstStyle/>
          <a:p>
            <a:r>
              <a:rPr lang="ja-JP" altLang="en-US" sz="1800" u="sng" dirty="0"/>
              <a:t>ヘルスアップ</a:t>
            </a:r>
            <a:r>
              <a:rPr lang="en-US" altLang="ja-JP" sz="1800" u="sng" dirty="0" err="1"/>
              <a:t>F@mily</a:t>
            </a:r>
            <a:r>
              <a:rPr lang="ja-JP" altLang="en-US" sz="1800" u="sng" dirty="0"/>
              <a:t>コンタクトセンター</a:t>
            </a:r>
          </a:p>
        </p:txBody>
      </p:sp>
      <p:sp>
        <p:nvSpPr>
          <p:cNvPr id="31" name="タイトル 1">
            <a:extLst>
              <a:ext uri="{FF2B5EF4-FFF2-40B4-BE49-F238E27FC236}">
                <a16:creationId xmlns:a16="http://schemas.microsoft.com/office/drawing/2014/main" id="{117CE3CA-3F98-4FC7-9050-1998F0AE6877}"/>
              </a:ext>
            </a:extLst>
          </p:cNvPr>
          <p:cNvSpPr txBox="1">
            <a:spLocks/>
          </p:cNvSpPr>
          <p:nvPr/>
        </p:nvSpPr>
        <p:spPr bwMode="gray">
          <a:xfrm>
            <a:off x="179878" y="100067"/>
            <a:ext cx="4088824" cy="393748"/>
          </a:xfrm>
          <a:prstGeom prst="rect">
            <a:avLst/>
          </a:prstGeom>
        </p:spPr>
        <p:txBody>
          <a:bodyPr vert="horz" lIns="0" tIns="108000" rIns="0" bIns="0" rtlCol="0" anchor="t" anchorCtr="0">
            <a:spAutoFit/>
          </a:bodyPr>
          <a:lstStyle>
            <a:defPPr>
              <a:defRPr lang="en-US"/>
            </a:defPPr>
            <a:lvl1pPr defTabSz="685800">
              <a:lnSpc>
                <a:spcPct val="90000"/>
              </a:lnSpc>
              <a:spcBef>
                <a:spcPct val="0"/>
              </a:spcBef>
              <a:buNone/>
              <a:defRPr kumimoji="1" sz="2000" b="1" u="sng">
                <a:latin typeface="+mj-lt"/>
                <a:ea typeface="+mj-ea"/>
                <a:cs typeface="+mj-cs"/>
              </a:defRPr>
            </a:lvl1pPr>
          </a:lstStyle>
          <a:p>
            <a:r>
              <a:rPr lang="ja-JP" altLang="en-US" dirty="0"/>
              <a:t>アプリインストール</a:t>
            </a:r>
          </a:p>
        </p:txBody>
      </p:sp>
      <p:pic>
        <p:nvPicPr>
          <p:cNvPr id="1026" name="Picture 2">
            <a:extLst>
              <a:ext uri="{FF2B5EF4-FFF2-40B4-BE49-F238E27FC236}">
                <a16:creationId xmlns:a16="http://schemas.microsoft.com/office/drawing/2014/main" id="{FD055A02-215C-44D3-AA9C-F1D6D435B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443" y="525814"/>
            <a:ext cx="2403547" cy="1416376"/>
          </a:xfrm>
          <a:prstGeom prst="rect">
            <a:avLst/>
          </a:prstGeom>
          <a:noFill/>
          <a:extLst>
            <a:ext uri="{909E8E84-426E-40DD-AFC4-6F175D3DCCD1}">
              <a14:hiddenFill xmlns:a14="http://schemas.microsoft.com/office/drawing/2010/main">
                <a:solidFill>
                  <a:srgbClr val="FFFFFF"/>
                </a:solidFill>
              </a14:hiddenFill>
            </a:ext>
          </a:extLst>
        </p:spPr>
      </p:pic>
      <p:sp>
        <p:nvSpPr>
          <p:cNvPr id="32" name="タイトル 1">
            <a:extLst>
              <a:ext uri="{FF2B5EF4-FFF2-40B4-BE49-F238E27FC236}">
                <a16:creationId xmlns:a16="http://schemas.microsoft.com/office/drawing/2014/main" id="{F86AD06B-1C37-4BED-92CC-7A282B315C3D}"/>
              </a:ext>
            </a:extLst>
          </p:cNvPr>
          <p:cNvSpPr txBox="1">
            <a:spLocks/>
          </p:cNvSpPr>
          <p:nvPr/>
        </p:nvSpPr>
        <p:spPr bwMode="gray">
          <a:xfrm>
            <a:off x="198685" y="2133666"/>
            <a:ext cx="4088824" cy="393748"/>
          </a:xfrm>
          <a:prstGeom prst="rect">
            <a:avLst/>
          </a:prstGeom>
        </p:spPr>
        <p:txBody>
          <a:bodyPr vert="horz" lIns="0" tIns="108000" rIns="0" bIns="0" rtlCol="0" anchor="t" anchorCtr="0">
            <a:spAutoFit/>
          </a:bodyPr>
          <a:lstStyle>
            <a:lvl1pPr algn="l" defTabSz="685800" rtl="0" eaLnBrk="1" latinLnBrk="0" hangingPunct="1">
              <a:lnSpc>
                <a:spcPct val="90000"/>
              </a:lnSpc>
              <a:spcBef>
                <a:spcPct val="0"/>
              </a:spcBef>
              <a:buNone/>
              <a:defRPr kumimoji="1" sz="2800" b="1" kern="1200">
                <a:solidFill>
                  <a:schemeClr val="tx1"/>
                </a:solidFill>
                <a:latin typeface="+mj-lt"/>
                <a:ea typeface="+mj-ea"/>
                <a:cs typeface="+mj-cs"/>
              </a:defRPr>
            </a:lvl1pPr>
          </a:lstStyle>
          <a:p>
            <a:r>
              <a:rPr lang="ja-JP" altLang="en-US" sz="2000" u="sng" dirty="0"/>
              <a:t>ログイン方法</a:t>
            </a:r>
          </a:p>
        </p:txBody>
      </p:sp>
      <p:pic>
        <p:nvPicPr>
          <p:cNvPr id="3" name="Picture 2" descr="QRコード">
            <a:extLst>
              <a:ext uri="{FF2B5EF4-FFF2-40B4-BE49-F238E27FC236}">
                <a16:creationId xmlns:a16="http://schemas.microsoft.com/office/drawing/2014/main" id="{20A832AA-B757-4D23-9586-8F1D5B86AC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3147" y="2227187"/>
            <a:ext cx="1048100" cy="1056101"/>
          </a:xfrm>
          <a:prstGeom prst="rect">
            <a:avLst/>
          </a:prstGeom>
          <a:noFill/>
          <a:extLst>
            <a:ext uri="{909E8E84-426E-40DD-AFC4-6F175D3DCCD1}">
              <a14:hiddenFill xmlns:a14="http://schemas.microsoft.com/office/drawing/2010/main">
                <a:solidFill>
                  <a:srgbClr val="FFFFFF"/>
                </a:solidFill>
              </a14:hiddenFill>
            </a:ext>
          </a:extLst>
        </p:spPr>
      </p:pic>
      <p:sp>
        <p:nvSpPr>
          <p:cNvPr id="27" name="コンテンツ プレースホルダー 4">
            <a:extLst>
              <a:ext uri="{FF2B5EF4-FFF2-40B4-BE49-F238E27FC236}">
                <a16:creationId xmlns:a16="http://schemas.microsoft.com/office/drawing/2014/main" id="{D4EC2D92-2A9C-4047-948C-C1EF7E8A1F14}"/>
              </a:ext>
            </a:extLst>
          </p:cNvPr>
          <p:cNvSpPr txBox="1">
            <a:spLocks/>
          </p:cNvSpPr>
          <p:nvPr/>
        </p:nvSpPr>
        <p:spPr bwMode="gray">
          <a:xfrm>
            <a:off x="327611" y="2548915"/>
            <a:ext cx="2651363" cy="926664"/>
          </a:xfrm>
          <a:prstGeom prst="rect">
            <a:avLst/>
          </a:prstGeom>
        </p:spPr>
        <p:txBody>
          <a:bodyPr vert="horz" wrap="square" lIns="0" tIns="0" rIns="0" bIns="0" rtlCol="0">
            <a:spAutoFit/>
          </a:bodyPr>
          <a:lstStyle>
            <a:lvl1pPr marL="171450" indent="-216000" algn="l" defTabSz="685800" rtl="0" eaLnBrk="1" latinLnBrk="0" hangingPunct="1">
              <a:lnSpc>
                <a:spcPct val="90000"/>
              </a:lnSpc>
              <a:spcBef>
                <a:spcPts val="750"/>
              </a:spcBef>
              <a:buClr>
                <a:schemeClr val="accent6"/>
              </a:buClr>
              <a:buSzPct val="130000"/>
              <a:buFont typeface="Tahoma" panose="020B0604030504040204" pitchFamily="34" charset="0"/>
              <a:buChar char="○"/>
              <a:defRPr kumimoji="1" sz="2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accent5"/>
              </a:buClr>
              <a:buSzPct val="130000"/>
              <a:buFont typeface="Tahoma" panose="020B060403050404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50000"/>
                  <a:lumOff val="50000"/>
                </a:schemeClr>
              </a:buClr>
              <a:buSzPct val="130000"/>
              <a:buFont typeface="Tahoma" panose="020B0604030504040204" pitchFamily="34" charset="0"/>
              <a:buChar char="○"/>
              <a:defRPr kumimoji="1" sz="16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bg1">
                  <a:lumMod val="50000"/>
                </a:schemeClr>
              </a:buClr>
              <a:buSzPct val="130000"/>
              <a:buFont typeface="Arial" panose="020B0604020202020204" pitchFamily="34" charset="0"/>
              <a:buChar char="●"/>
              <a:defRPr kumimoji="1"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Clr>
                <a:schemeClr val="bg1">
                  <a:lumMod val="50000"/>
                </a:schemeClr>
              </a:buClr>
              <a:buFont typeface="Arial" panose="020B0604020202020204" pitchFamily="34" charset="0"/>
              <a:buChar char="–"/>
              <a:defRPr kumimoji="1" sz="1400" kern="1200">
                <a:solidFill>
                  <a:schemeClr val="tx1"/>
                </a:solidFill>
                <a:latin typeface="+mn-lt"/>
                <a:ea typeface="+mn-ea"/>
                <a:cs typeface="+mn-cs"/>
              </a:defRPr>
            </a:lvl9pPr>
          </a:lstStyle>
          <a:p>
            <a:pPr marL="0" indent="0">
              <a:lnSpc>
                <a:spcPct val="130000"/>
              </a:lnSpc>
              <a:buFont typeface="Tahoma" panose="020B0604030504040204" pitchFamily="34" charset="0"/>
              <a:buNone/>
            </a:pPr>
            <a:r>
              <a:rPr lang="en-US" altLang="ja-JP" sz="1400" dirty="0">
                <a:solidFill>
                  <a:srgbClr val="000000"/>
                </a:solidFill>
                <a:latin typeface="Meiryo" panose="020B0604030504040204" pitchFamily="50" charset="-128"/>
                <a:ea typeface="Meiryo" panose="020B0604030504040204" pitchFamily="50" charset="-128"/>
                <a:hlinkClick r:id="rId6"/>
              </a:rPr>
              <a:t>https://kenpo.jp.fujitsu.com/health_promotion/1696.html</a:t>
            </a:r>
            <a:endParaRPr lang="en-US" altLang="ja-JP" sz="1400" dirty="0">
              <a:solidFill>
                <a:srgbClr val="000000"/>
              </a:solidFill>
              <a:latin typeface="Meiryo" panose="020B0604030504040204" pitchFamily="50" charset="-128"/>
              <a:ea typeface="Meiryo" panose="020B0604030504040204" pitchFamily="50" charset="-128"/>
            </a:endParaRPr>
          </a:p>
          <a:p>
            <a:pPr marL="0" indent="0">
              <a:lnSpc>
                <a:spcPct val="130000"/>
              </a:lnSpc>
              <a:buFont typeface="Tahoma" panose="020B0604030504040204" pitchFamily="34" charset="0"/>
              <a:buNone/>
            </a:pPr>
            <a:endParaRPr lang="en-US" altLang="ja-JP" sz="1400" dirty="0">
              <a:solidFill>
                <a:srgbClr val="000000"/>
              </a:solidFill>
              <a:latin typeface="Meiryo" panose="020B0604030504040204" pitchFamily="50" charset="-128"/>
              <a:ea typeface="Meiryo" panose="020B0604030504040204" pitchFamily="50" charset="-128"/>
            </a:endParaRPr>
          </a:p>
        </p:txBody>
      </p:sp>
      <p:sp>
        <p:nvSpPr>
          <p:cNvPr id="4" name="フッター プレースホルダー 3">
            <a:extLst>
              <a:ext uri="{FF2B5EF4-FFF2-40B4-BE49-F238E27FC236}">
                <a16:creationId xmlns:a16="http://schemas.microsoft.com/office/drawing/2014/main" id="{406DD19E-8F12-4C12-B26D-559A392C2093}"/>
              </a:ext>
            </a:extLst>
          </p:cNvPr>
          <p:cNvSpPr>
            <a:spLocks noGrp="1"/>
          </p:cNvSpPr>
          <p:nvPr>
            <p:ph type="ftr" sz="quarter" idx="10"/>
          </p:nvPr>
        </p:nvSpPr>
        <p:spPr>
          <a:xfrm>
            <a:off x="7835517" y="4962609"/>
            <a:ext cx="1155600" cy="108000"/>
          </a:xfrm>
        </p:spPr>
        <p:txBody>
          <a:bodyPr/>
          <a:lstStyle/>
          <a:p>
            <a:r>
              <a:rPr lang="en-US" altLang="ja-JP" dirty="0"/>
              <a:t>© 2022 FUJITSU HEALTH INSURANCE SOCIETY </a:t>
            </a:r>
            <a:endParaRPr lang="de-DE" altLang="ja-JP" dirty="0"/>
          </a:p>
        </p:txBody>
      </p:sp>
      <p:sp>
        <p:nvSpPr>
          <p:cNvPr id="29" name="スライド番号プレースホルダー 5">
            <a:extLst>
              <a:ext uri="{FF2B5EF4-FFF2-40B4-BE49-F238E27FC236}">
                <a16:creationId xmlns:a16="http://schemas.microsoft.com/office/drawing/2014/main" id="{FC0F1B0F-9629-4684-BD1D-4E51DE722115}"/>
              </a:ext>
            </a:extLst>
          </p:cNvPr>
          <p:cNvSpPr txBox="1">
            <a:spLocks/>
          </p:cNvSpPr>
          <p:nvPr/>
        </p:nvSpPr>
        <p:spPr>
          <a:xfrm>
            <a:off x="4302000" y="4878000"/>
            <a:ext cx="540000" cy="1224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D029D89-7B63-4C94-AD4D-2E4D6BB83637}" type="slidenum">
              <a:rPr kumimoji="1" lang="ja-JP" altLang="en-US" sz="800" smtClean="0"/>
              <a:pPr/>
              <a:t>4</a:t>
            </a:fld>
            <a:endParaRPr kumimoji="1" lang="ja-JP" altLang="en-US" sz="800" dirty="0"/>
          </a:p>
        </p:txBody>
      </p:sp>
    </p:spTree>
    <p:extLst>
      <p:ext uri="{BB962C8B-B14F-4D97-AF65-F5344CB8AC3E}">
        <p14:creationId xmlns:p14="http://schemas.microsoft.com/office/powerpoint/2010/main" val="41016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 2021 Fujitsu Limited">
            <a:extLst>
              <a:ext uri="{FF2B5EF4-FFF2-40B4-BE49-F238E27FC236}">
                <a16:creationId xmlns:a16="http://schemas.microsoft.com/office/drawing/2014/main" id="{730190A8-22C8-43C8-9480-CF1052C17CF5}"/>
              </a:ext>
            </a:extLst>
          </p:cNvPr>
          <p:cNvSpPr>
            <a:spLocks noGrp="1"/>
          </p:cNvSpPr>
          <p:nvPr>
            <p:ph type="ftr" sz="quarter" idx="11"/>
          </p:nvPr>
        </p:nvSpPr>
        <p:spPr/>
        <p:txBody>
          <a:bodyPr/>
          <a:lstStyle/>
          <a:p>
            <a:r>
              <a:rPr kumimoji="1" lang="en-US" altLang="ja-JP"/>
              <a:t>© 2022 FUJITSU HEALTH INSURANCE SOCIETY </a:t>
            </a:r>
            <a:endParaRPr kumimoji="1" lang="ja-JP" altLang="en-US" dirty="0"/>
          </a:p>
        </p:txBody>
      </p:sp>
    </p:spTree>
    <p:extLst>
      <p:ext uri="{BB962C8B-B14F-4D97-AF65-F5344CB8AC3E}">
        <p14:creationId xmlns:p14="http://schemas.microsoft.com/office/powerpoint/2010/main" val="253333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_Tool_T2_01_JP_R">
  <a:themeElements>
    <a:clrScheme name="F_Tool">
      <a:dk1>
        <a:srgbClr val="000000"/>
      </a:dk1>
      <a:lt1>
        <a:sysClr val="window" lastClr="FFFFFF"/>
      </a:lt1>
      <a:dk2>
        <a:srgbClr val="000000"/>
      </a:dk2>
      <a:lt2>
        <a:srgbClr val="FFFFFF"/>
      </a:lt2>
      <a:accent1>
        <a:srgbClr val="EA0000"/>
      </a:accent1>
      <a:accent2>
        <a:srgbClr val="FF8000"/>
      </a:accent2>
      <a:accent3>
        <a:srgbClr val="D80084"/>
      </a:accent3>
      <a:accent4>
        <a:srgbClr val="2400B0"/>
      </a:accent4>
      <a:accent5>
        <a:srgbClr val="61D600"/>
      </a:accent5>
      <a:accent6>
        <a:srgbClr val="008224"/>
      </a:accent6>
      <a:hlink>
        <a:srgbClr val="0563C1"/>
      </a:hlink>
      <a:folHlink>
        <a:srgbClr val="954F72"/>
      </a:folHlink>
    </a:clrScheme>
    <a:fontScheme name="F_Tool_JP">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bg1">
              <a:lumMod val="75000"/>
            </a:schemeClr>
          </a:solidFill>
        </a:ln>
      </a:spPr>
      <a:bodyPr rtlCol="0" anchor="ctr"/>
      <a:lstStyle>
        <a:defPPr algn="ctr">
          <a:defRPr kumimoji="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_Tool_T2_01_JP_Y">
  <a:themeElements>
    <a:clrScheme name="F_Tool">
      <a:dk1>
        <a:srgbClr val="000000"/>
      </a:dk1>
      <a:lt1>
        <a:sysClr val="window" lastClr="FFFFFF"/>
      </a:lt1>
      <a:dk2>
        <a:srgbClr val="000000"/>
      </a:dk2>
      <a:lt2>
        <a:srgbClr val="FFFFFF"/>
      </a:lt2>
      <a:accent1>
        <a:srgbClr val="EA0000"/>
      </a:accent1>
      <a:accent2>
        <a:srgbClr val="FF8000"/>
      </a:accent2>
      <a:accent3>
        <a:srgbClr val="D80084"/>
      </a:accent3>
      <a:accent4>
        <a:srgbClr val="2400B0"/>
      </a:accent4>
      <a:accent5>
        <a:srgbClr val="61D600"/>
      </a:accent5>
      <a:accent6>
        <a:srgbClr val="008224"/>
      </a:accent6>
      <a:hlink>
        <a:srgbClr val="0563C1"/>
      </a:hlink>
      <a:folHlink>
        <a:srgbClr val="954F72"/>
      </a:folHlink>
    </a:clrScheme>
    <a:fontScheme name="F_Tool_JP">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bg1">
              <a:lumMod val="75000"/>
            </a:schemeClr>
          </a:solidFill>
        </a:ln>
      </a:spPr>
      <a:bodyPr rtlCol="0" anchor="ctr"/>
      <a:lstStyle>
        <a:defPPr algn="ctr">
          <a:defRPr kumimoji="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_Tool_T2_01_JP_B">
  <a:themeElements>
    <a:clrScheme name="F_Tool">
      <a:dk1>
        <a:srgbClr val="000000"/>
      </a:dk1>
      <a:lt1>
        <a:sysClr val="window" lastClr="FFFFFF"/>
      </a:lt1>
      <a:dk2>
        <a:srgbClr val="000000"/>
      </a:dk2>
      <a:lt2>
        <a:srgbClr val="FFFFFF"/>
      </a:lt2>
      <a:accent1>
        <a:srgbClr val="EA0000"/>
      </a:accent1>
      <a:accent2>
        <a:srgbClr val="FF8000"/>
      </a:accent2>
      <a:accent3>
        <a:srgbClr val="D80084"/>
      </a:accent3>
      <a:accent4>
        <a:srgbClr val="2400B0"/>
      </a:accent4>
      <a:accent5>
        <a:srgbClr val="61D600"/>
      </a:accent5>
      <a:accent6>
        <a:srgbClr val="008224"/>
      </a:accent6>
      <a:hlink>
        <a:srgbClr val="0563C1"/>
      </a:hlink>
      <a:folHlink>
        <a:srgbClr val="954F72"/>
      </a:folHlink>
    </a:clrScheme>
    <a:fontScheme name="F_Tool_JP">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bg1">
              <a:lumMod val="75000"/>
            </a:schemeClr>
          </a:solidFill>
        </a:ln>
      </a:spPr>
      <a:bodyPr rtlCol="0" anchor="ctr"/>
      <a:lstStyle>
        <a:defPPr algn="ctr">
          <a:defRPr kumimoji="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_Tool_T2_01_JP_E">
  <a:themeElements>
    <a:clrScheme name="F_Tool">
      <a:dk1>
        <a:srgbClr val="000000"/>
      </a:dk1>
      <a:lt1>
        <a:sysClr val="window" lastClr="FFFFFF"/>
      </a:lt1>
      <a:dk2>
        <a:srgbClr val="000000"/>
      </a:dk2>
      <a:lt2>
        <a:srgbClr val="FFFFFF"/>
      </a:lt2>
      <a:accent1>
        <a:srgbClr val="EA0000"/>
      </a:accent1>
      <a:accent2>
        <a:srgbClr val="FF8000"/>
      </a:accent2>
      <a:accent3>
        <a:srgbClr val="D80084"/>
      </a:accent3>
      <a:accent4>
        <a:srgbClr val="2400B0"/>
      </a:accent4>
      <a:accent5>
        <a:srgbClr val="61D600"/>
      </a:accent5>
      <a:accent6>
        <a:srgbClr val="008224"/>
      </a:accent6>
      <a:hlink>
        <a:srgbClr val="0563C1"/>
      </a:hlink>
      <a:folHlink>
        <a:srgbClr val="954F72"/>
      </a:folHlink>
    </a:clrScheme>
    <a:fontScheme name="F_Tool_JP">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bg1">
              <a:lumMod val="75000"/>
            </a:schemeClr>
          </a:solidFill>
        </a:ln>
      </a:spPr>
      <a:bodyPr rtlCol="0" anchor="ctr"/>
      <a:lstStyle>
        <a:defPPr algn="ctr">
          <a:defRPr kumimoji="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F_Tool_T2_01_JP_O">
  <a:themeElements>
    <a:clrScheme name="F_Tool">
      <a:dk1>
        <a:srgbClr val="000000"/>
      </a:dk1>
      <a:lt1>
        <a:sysClr val="window" lastClr="FFFFFF"/>
      </a:lt1>
      <a:dk2>
        <a:srgbClr val="000000"/>
      </a:dk2>
      <a:lt2>
        <a:srgbClr val="FFFFFF"/>
      </a:lt2>
      <a:accent1>
        <a:srgbClr val="EA0000"/>
      </a:accent1>
      <a:accent2>
        <a:srgbClr val="FF8000"/>
      </a:accent2>
      <a:accent3>
        <a:srgbClr val="D80084"/>
      </a:accent3>
      <a:accent4>
        <a:srgbClr val="2400B0"/>
      </a:accent4>
      <a:accent5>
        <a:srgbClr val="61D600"/>
      </a:accent5>
      <a:accent6>
        <a:srgbClr val="008224"/>
      </a:accent6>
      <a:hlink>
        <a:srgbClr val="0563C1"/>
      </a:hlink>
      <a:folHlink>
        <a:srgbClr val="954F72"/>
      </a:folHlink>
    </a:clrScheme>
    <a:fontScheme name="F_Tool_JP">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bg1">
              <a:lumMod val="75000"/>
            </a:schemeClr>
          </a:solidFill>
        </a:ln>
      </a:spPr>
      <a:bodyPr rtlCol="0" anchor="ctr"/>
      <a:lstStyle>
        <a:defPPr algn="ctr">
          <a:defRPr kumimoji="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_Tool_T2_01_JP_E">
  <a:themeElements>
    <a:clrScheme name="F_Tool">
      <a:dk1>
        <a:srgbClr val="000000"/>
      </a:dk1>
      <a:lt1>
        <a:sysClr val="window" lastClr="FFFFFF"/>
      </a:lt1>
      <a:dk2>
        <a:srgbClr val="000000"/>
      </a:dk2>
      <a:lt2>
        <a:srgbClr val="FFFFFF"/>
      </a:lt2>
      <a:accent1>
        <a:srgbClr val="EA0000"/>
      </a:accent1>
      <a:accent2>
        <a:srgbClr val="FF8000"/>
      </a:accent2>
      <a:accent3>
        <a:srgbClr val="D80084"/>
      </a:accent3>
      <a:accent4>
        <a:srgbClr val="2400B0"/>
      </a:accent4>
      <a:accent5>
        <a:srgbClr val="61D600"/>
      </a:accent5>
      <a:accent6>
        <a:srgbClr val="008224"/>
      </a:accent6>
      <a:hlink>
        <a:srgbClr val="0563C1"/>
      </a:hlink>
      <a:folHlink>
        <a:srgbClr val="954F72"/>
      </a:folHlink>
    </a:clrScheme>
    <a:fontScheme name="F_Tool_JP">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bg1">
              <a:lumMod val="75000"/>
            </a:schemeClr>
          </a:solidFill>
        </a:ln>
      </a:spPr>
      <a:bodyPr rtlCol="0" anchor="ctr"/>
      <a:lstStyle>
        <a:defPPr algn="ctr">
          <a:defRPr kumimoji="1"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F_Tool_8_EN">
      <a:dk1>
        <a:srgbClr val="000000"/>
      </a:dk1>
      <a:lt1>
        <a:sysClr val="window" lastClr="FFFFFF"/>
      </a:lt1>
      <a:dk2>
        <a:srgbClr val="D51C89"/>
      </a:dk2>
      <a:lt2>
        <a:srgbClr val="E60000"/>
      </a:lt2>
      <a:accent1>
        <a:srgbClr val="1813B1"/>
      </a:accent1>
      <a:accent2>
        <a:srgbClr val="00ECF4"/>
      </a:accent2>
      <a:accent3>
        <a:srgbClr val="75D700"/>
      </a:accent3>
      <a:accent4>
        <a:srgbClr val="00812F"/>
      </a:accent4>
      <a:accent5>
        <a:srgbClr val="FFE800"/>
      </a:accent5>
      <a:accent6>
        <a:srgbClr val="FF8100"/>
      </a:accent6>
      <a:hlink>
        <a:srgbClr val="0563C1"/>
      </a:hlink>
      <a:folHlink>
        <a:srgbClr val="954F72"/>
      </a:folHlink>
    </a:clrScheme>
    <a:fontScheme name="F_Tool_8_EN">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F_Tool_8_EN">
      <a:dk1>
        <a:srgbClr val="000000"/>
      </a:dk1>
      <a:lt1>
        <a:sysClr val="window" lastClr="FFFFFF"/>
      </a:lt1>
      <a:dk2>
        <a:srgbClr val="D51C89"/>
      </a:dk2>
      <a:lt2>
        <a:srgbClr val="E60000"/>
      </a:lt2>
      <a:accent1>
        <a:srgbClr val="1813B1"/>
      </a:accent1>
      <a:accent2>
        <a:srgbClr val="00ECF4"/>
      </a:accent2>
      <a:accent3>
        <a:srgbClr val="75D700"/>
      </a:accent3>
      <a:accent4>
        <a:srgbClr val="00812F"/>
      </a:accent4>
      <a:accent5>
        <a:srgbClr val="FFE800"/>
      </a:accent5>
      <a:accent6>
        <a:srgbClr val="FF8100"/>
      </a:accent6>
      <a:hlink>
        <a:srgbClr val="0563C1"/>
      </a:hlink>
      <a:folHlink>
        <a:srgbClr val="954F72"/>
      </a:folHlink>
    </a:clrScheme>
    <a:fontScheme name="F_Tool_8_EN">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新VIシンプルテンプレート</Template>
  <TotalTime>0</TotalTime>
  <Words>782</Words>
  <Application>Microsoft Office PowerPoint</Application>
  <PresentationFormat>画面に合わせる (16:9)</PresentationFormat>
  <Paragraphs>93</Paragraphs>
  <Slides>5</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6</vt:i4>
      </vt:variant>
      <vt:variant>
        <vt:lpstr>スライド タイトル</vt:lpstr>
      </vt:variant>
      <vt:variant>
        <vt:i4>5</vt:i4>
      </vt:variant>
    </vt:vector>
  </HeadingPairs>
  <TitlesOfParts>
    <vt:vector size="15" baseType="lpstr">
      <vt:lpstr>メイリオ</vt:lpstr>
      <vt:lpstr>メイリオ</vt:lpstr>
      <vt:lpstr>Arial</vt:lpstr>
      <vt:lpstr>Tahoma</vt:lpstr>
      <vt:lpstr>F_Tool_T2_01_JP_R</vt:lpstr>
      <vt:lpstr>F_Tool_T2_01_JP_Y</vt:lpstr>
      <vt:lpstr>F_Tool_T2_01_JP_B</vt:lpstr>
      <vt:lpstr>F_Tool_T2_01_JP_E</vt:lpstr>
      <vt:lpstr>F_Tool_T2_01_JP_O</vt:lpstr>
      <vt:lpstr>F_Tool_T2_01_JP_E</vt:lpstr>
      <vt:lpstr>ヘルスアップF＠mily アプリについて</vt:lpstr>
      <vt:lpstr>ヘルスアップF＠milyアプリについて</vt:lpstr>
      <vt:lpstr>ヘルスアップF＠milyアプリについて</vt:lpstr>
      <vt:lpstr>ヘルスアップF@milyコンタクトセンター</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2022-07-21T05:36:33Z</dcterms:created>
  <dcterms:modified xsi:type="dcterms:W3CDTF">2022-09-09T06:33:39Z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295cc1-d279-42ac-ab4d-3b0f4fece050_Enabled">
    <vt:lpwstr>true</vt:lpwstr>
  </property>
  <property fmtid="{D5CDD505-2E9C-101B-9397-08002B2CF9AE}" pid="3" name="MSIP_Label_a7295cc1-d279-42ac-ab4d-3b0f4fece050_SetDate">
    <vt:lpwstr>2021-10-28T00:05:38Z</vt:lpwstr>
  </property>
  <property fmtid="{D5CDD505-2E9C-101B-9397-08002B2CF9AE}" pid="4" name="MSIP_Label_a7295cc1-d279-42ac-ab4d-3b0f4fece050_Method">
    <vt:lpwstr>Standard</vt:lpwstr>
  </property>
  <property fmtid="{D5CDD505-2E9C-101B-9397-08002B2CF9AE}" pid="5" name="MSIP_Label_a7295cc1-d279-42ac-ab4d-3b0f4fece050_Name">
    <vt:lpwstr>FUJITSU-RESTRICTED​</vt:lpwstr>
  </property>
  <property fmtid="{D5CDD505-2E9C-101B-9397-08002B2CF9AE}" pid="6" name="MSIP_Label_a7295cc1-d279-42ac-ab4d-3b0f4fece050_SiteId">
    <vt:lpwstr>a19f121d-81e1-4858-a9d8-736e267fd4c7</vt:lpwstr>
  </property>
  <property fmtid="{D5CDD505-2E9C-101B-9397-08002B2CF9AE}" pid="7" name="MSIP_Label_a7295cc1-d279-42ac-ab4d-3b0f4fece050_ActionId">
    <vt:lpwstr>751175fa-1cc4-4216-aa52-802c8c087dcd</vt:lpwstr>
  </property>
  <property fmtid="{D5CDD505-2E9C-101B-9397-08002B2CF9AE}" pid="8" name="MSIP_Label_a7295cc1-d279-42ac-ab4d-3b0f4fece050_ContentBits">
    <vt:lpwstr>0</vt:lpwstr>
  </property>
</Properties>
</file>